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41" r:id="rId5"/>
  </p:sldMasterIdLst>
  <p:notesMasterIdLst>
    <p:notesMasterId r:id="rId30"/>
  </p:notesMasterIdLst>
  <p:sldIdLst>
    <p:sldId id="2134804778" r:id="rId6"/>
    <p:sldId id="2134805130" r:id="rId7"/>
    <p:sldId id="257" r:id="rId8"/>
    <p:sldId id="259" r:id="rId9"/>
    <p:sldId id="2134805135" r:id="rId10"/>
    <p:sldId id="2134805132" r:id="rId11"/>
    <p:sldId id="2134805137" r:id="rId12"/>
    <p:sldId id="2134805136" r:id="rId13"/>
    <p:sldId id="2134805131" r:id="rId14"/>
    <p:sldId id="2134805127" r:id="rId15"/>
    <p:sldId id="2134805141" r:id="rId16"/>
    <p:sldId id="2134805128" r:id="rId17"/>
    <p:sldId id="2134805142" r:id="rId18"/>
    <p:sldId id="2134805138" r:id="rId19"/>
    <p:sldId id="2134805143" r:id="rId20"/>
    <p:sldId id="2134805139" r:id="rId21"/>
    <p:sldId id="2134805144" r:id="rId22"/>
    <p:sldId id="2134805129" r:id="rId23"/>
    <p:sldId id="2134805145" r:id="rId24"/>
    <p:sldId id="2134805140" r:id="rId25"/>
    <p:sldId id="2134805146" r:id="rId26"/>
    <p:sldId id="2134805148" r:id="rId27"/>
    <p:sldId id="2134804896" r:id="rId28"/>
    <p:sldId id="262" r:id="rId29"/>
  </p:sldIdLst>
  <p:sldSz cx="12192000" cy="6858000"/>
  <p:notesSz cx="7010400" cy="9296400"/>
  <p:embeddedFontLst>
    <p:embeddedFont>
      <p:font typeface="Calibri Light" panose="020F0302020204030204" pitchFamily="34" charset="0"/>
      <p:regular r:id="rId31"/>
      <p:italic r:id="rId32"/>
    </p:embeddedFont>
    <p:embeddedFont>
      <p:font typeface="Open Sans" panose="020B0604020202020204" charset="0"/>
      <p:regular r:id="rId33"/>
      <p:bold r:id="rId34"/>
      <p:italic r:id="rId35"/>
      <p:boldItalic r:id="rId36"/>
    </p:embeddedFont>
    <p:embeddedFont>
      <p:font typeface="Bodoni MT" panose="02070603080606020203" pitchFamily="18" charset="0"/>
      <p:regular r:id="rId37"/>
      <p:bold r:id="rId38"/>
      <p:italic r:id="rId39"/>
      <p:boldItalic r:id="rId40"/>
    </p:embeddedFont>
    <p:embeddedFont>
      <p:font typeface="Noto Serif" panose="020B0604020202020204" charset="0"/>
      <p:regular r:id="rId41"/>
      <p:bold r:id="rId42"/>
      <p:italic r:id="rId43"/>
      <p:boldItalic r:id="rId44"/>
    </p:embeddedFont>
    <p:embeddedFont>
      <p:font typeface="Franklin Gothic Medium" panose="020B0603020102020204" pitchFamily="34" charset="0"/>
      <p:regular r:id="rId45"/>
      <p:italic r:id="rId46"/>
    </p:embeddedFont>
    <p:embeddedFont>
      <p:font typeface="ＭＳ Ｐゴシック" panose="020B0600070205080204" pitchFamily="34" charset="-128"/>
      <p:regular r:id="rId47"/>
    </p:embeddedFont>
    <p:embeddedFont>
      <p:font typeface="Franklin Gothic Book" panose="020B0503020102020204" pitchFamily="34" charset="0"/>
      <p:regular r:id="rId48"/>
      <p:italic r:id="rId49"/>
    </p:embeddedFont>
    <p:embeddedFont>
      <p:font typeface="Calibri"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28922F-EE8B-8B35-6C98-D64D8845DB5D}" name="Van Gossum, Hans" initials="VH" userId="S::hans.vangossum_arcadis.com#ext#@rwagrnet.onmicrosoft.com::9dbe264e-b3fa-436e-9afa-49e06fb50316" providerId="AD"/>
  <p188:author id="{E4DE3B45-FF66-F832-A2C0-9B723AD9431B}" name="mihai.danciu@upt.ro" initials="mi" userId="S::urn:spo:guest#mihai.danciu@upt.ro::" providerId="AD"/>
  <p188:author id="{FB029A5C-A46B-9627-0668-075BCCE1A75F}" name="Verhelst, Jolien" initials="VJ" userId="S::jolien.verhelst@arcadis.com::78ce10fa-f759-40c6-8c75-bf0f3c18d558" providerId="AD"/>
  <p188:author id="{88210383-5026-F82D-16A6-1BB266727195}" name="Van Gossum, Hans" initials="VGH" userId="S::hans.vangossum@arcadis.com::b5a6625b-9d11-4f76-b67e-c6b61becf487" providerId="AD"/>
  <p188:author id="{D8425ABF-9F3B-C2D4-8082-D1E2EA93B728}" name="Andrei Pintea" initials="AP" userId="S::andrei@rwagroup.net::07c7a54d-6de1-47f7-b85a-01c3a316bd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2E61"/>
    <a:srgbClr val="B3CCE7"/>
    <a:srgbClr val="F9EEE0"/>
    <a:srgbClr val="F8ECDF"/>
    <a:srgbClr val="3B2D61"/>
    <a:srgbClr val="D7B9B3"/>
    <a:srgbClr val="BAD2B8"/>
    <a:srgbClr val="A92EB6"/>
    <a:srgbClr val="A8D0C1"/>
    <a:srgbClr val="E5C8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B68754-1E83-491C-BB22-FD62A9739118}" v="1" dt="2024-09-30T14:19:40.5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6" autoAdjust="0"/>
  </p:normalViewPr>
  <p:slideViewPr>
    <p:cSldViewPr snapToGrid="0">
      <p:cViewPr varScale="1">
        <p:scale>
          <a:sx n="84" d="100"/>
          <a:sy n="84" d="100"/>
        </p:scale>
        <p:origin x="629"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font" Target="fonts/font11.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charts/_rels/chart1.xml.rels><?xml version="1.0" encoding="UTF-8" standalone="yes"?>
<Relationships xmlns="http://schemas.openxmlformats.org/package/2006/relationships"><Relationship Id="rId3" Type="http://schemas.openxmlformats.org/officeDocument/2006/relationships/oleObject" Target="https://rwagrnet.sharepoint.com/sites/RWAprojects/Shared%20Documents/GCAP%20Timisoara/GCAP%20TM_Working%20documents/Events%20and%20missions/Final%20event%202%20October%202024/Other%20materials/Overall%20financial_GCAP%20Timisoara_25.0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60B-4C38-9AAB-CDC789E832B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60B-4C38-9AAB-CDC789E832B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60B-4C38-9AAB-CDC789E832B5}"/>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060B-4C38-9AAB-CDC789E832B5}"/>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060B-4C38-9AAB-CDC789E832B5}"/>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060B-4C38-9AAB-CDC789E832B5}"/>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060B-4C38-9AAB-CDC789E832B5}"/>
              </c:ext>
            </c:extLst>
          </c:dPt>
          <c:dLbls>
            <c:dLbl>
              <c:idx val="0"/>
              <c:layout>
                <c:manualLayout>
                  <c:x val="6.3345090300248472E-2"/>
                  <c:y val="2.2478139061345589E-2"/>
                </c:manualLayout>
              </c:layout>
              <c:showLegendKey val="0"/>
              <c:showVal val="1"/>
              <c:showCatName val="1"/>
              <c:showSerName val="0"/>
              <c:showPercent val="0"/>
              <c:showBubbleSize val="0"/>
              <c:extLst>
                <c:ext xmlns:c15="http://schemas.microsoft.com/office/drawing/2012/chart" uri="{CE6537A1-D6FC-4f65-9D91-7224C49458BB}">
                  <c15:layout>
                    <c:manualLayout>
                      <c:w val="0.22185770143378417"/>
                      <c:h val="4.3095791800720998E-2"/>
                    </c:manualLayout>
                  </c15:layout>
                </c:ext>
                <c:ext xmlns:c16="http://schemas.microsoft.com/office/drawing/2014/chart" uri="{C3380CC4-5D6E-409C-BE32-E72D297353CC}">
                  <c16:uniqueId val="{00000001-060B-4C38-9AAB-CDC789E832B5}"/>
                </c:ext>
              </c:extLst>
            </c:dLbl>
            <c:dLbl>
              <c:idx val="1"/>
              <c:layout>
                <c:manualLayout>
                  <c:x val="-3.356790713167783E-4"/>
                  <c:y val="-9.1086599580426419E-2"/>
                </c:manualLayout>
              </c:layout>
              <c:tx>
                <c:rich>
                  <a:bodyPr/>
                  <a:lstStyle/>
                  <a:p>
                    <a:fld id="{43D50829-E0FE-4966-8116-8481EFDBD3B5}" type="CATEGORYNAME">
                      <a:rPr lang="en-US"/>
                      <a:pPr/>
                      <a:t>[CATEGORY NAME]</a:t>
                    </a:fld>
                    <a:r>
                      <a:rPr lang="en-US" baseline="0" dirty="0"/>
                      <a:t>,</a:t>
                    </a:r>
                  </a:p>
                  <a:p>
                    <a:fld id="{D0D6DADF-51D2-4BB7-BEE4-571159A9024E}" type="VALUE">
                      <a:rPr lang="en-US" baseline="0" smtClean="0"/>
                      <a:pPr/>
                      <a:t>[VALUE]</a:t>
                    </a:fld>
                    <a:endParaRPr lang="ro-RO"/>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60B-4C38-9AAB-CDC789E832B5}"/>
                </c:ext>
              </c:extLst>
            </c:dLbl>
            <c:dLbl>
              <c:idx val="2"/>
              <c:layout>
                <c:manualLayout>
                  <c:x val="-2.387185776303196E-2"/>
                  <c:y val="-3.9722708566186211E-2"/>
                </c:manualLayout>
              </c:layout>
              <c:tx>
                <c:rich>
                  <a:bodyPr/>
                  <a:lstStyle/>
                  <a:p>
                    <a:fld id="{28A9599D-847A-49AA-8287-571D1281DE77}" type="CATEGORYNAME">
                      <a:rPr lang="en-US"/>
                      <a:pPr/>
                      <a:t>[CATEGORY NAME]</a:t>
                    </a:fld>
                    <a:r>
                      <a:rPr lang="en-US" baseline="0" dirty="0"/>
                      <a:t>,</a:t>
                    </a:r>
                  </a:p>
                  <a:p>
                    <a:fld id="{222F52AE-ADDD-484F-97AA-169A6957C92E}" type="VALUE">
                      <a:rPr lang="en-US" baseline="0" smtClean="0"/>
                      <a:pPr/>
                      <a:t>[VALUE]</a:t>
                    </a:fld>
                    <a:endParaRPr lang="ro-RO"/>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60B-4C38-9AAB-CDC789E832B5}"/>
                </c:ext>
              </c:extLst>
            </c:dLbl>
            <c:dLbl>
              <c:idx val="3"/>
              <c:layout>
                <c:manualLayout>
                  <c:x val="1.092347488856871E-3"/>
                  <c:y val="-5.8749365478137497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60B-4C38-9AAB-CDC789E832B5}"/>
                </c:ext>
              </c:extLst>
            </c:dLbl>
            <c:dLbl>
              <c:idx val="4"/>
              <c:layout>
                <c:manualLayout>
                  <c:x val="-2.6260051930093783E-2"/>
                  <c:y val="1.6645054227992912E-2"/>
                </c:manualLayout>
              </c:layout>
              <c:tx>
                <c:rich>
                  <a:bodyPr/>
                  <a:lstStyle/>
                  <a:p>
                    <a:fld id="{FC712790-524C-447F-9D55-F9AE4538CA6A}" type="CATEGORYNAME">
                      <a:rPr lang="en-US"/>
                      <a:pPr/>
                      <a:t>[CATEGORY NAME]</a:t>
                    </a:fld>
                    <a:r>
                      <a:rPr lang="en-US" baseline="0" dirty="0"/>
                      <a:t>, </a:t>
                    </a:r>
                  </a:p>
                  <a:p>
                    <a:fld id="{5982D63C-CCDD-48B1-85D8-1EA2313C36DC}" type="VALUE">
                      <a:rPr lang="en-US" baseline="0" smtClean="0"/>
                      <a:pPr/>
                      <a:t>[VALUE]</a:t>
                    </a:fld>
                    <a:endParaRPr lang="ro-RO"/>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60B-4C38-9AAB-CDC789E832B5}"/>
                </c:ext>
              </c:extLst>
            </c:dLbl>
            <c:dLbl>
              <c:idx val="5"/>
              <c:layout>
                <c:manualLayout>
                  <c:x val="8.2804677673534149E-3"/>
                  <c:y val="3.542552633902961E-3"/>
                </c:manualLayout>
              </c:layout>
              <c:tx>
                <c:rich>
                  <a:bodyPr/>
                  <a:lstStyle/>
                  <a:p>
                    <a:fld id="{266DB95A-E341-471F-BDE0-DFC4EDFE0725}" type="CATEGORYNAME">
                      <a:rPr lang="en-US"/>
                      <a:pPr/>
                      <a:t>[CATEGORY NAME]</a:t>
                    </a:fld>
                    <a:r>
                      <a:rPr lang="en-US" baseline="0" dirty="0"/>
                      <a:t>, </a:t>
                    </a:r>
                  </a:p>
                  <a:p>
                    <a:fld id="{D4A32B3D-C081-4953-8230-ADA622DDCF80}" type="VALUE">
                      <a:rPr lang="en-US" baseline="0" smtClean="0"/>
                      <a:pPr/>
                      <a:t>[VALUE]</a:t>
                    </a:fld>
                    <a:endParaRPr lang="ro-RO"/>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060B-4C38-9AAB-CDC789E832B5}"/>
                </c:ext>
              </c:extLst>
            </c:dLbl>
            <c:dLbl>
              <c:idx val="6"/>
              <c:tx>
                <c:rich>
                  <a:bodyPr/>
                  <a:lstStyle/>
                  <a:p>
                    <a:fld id="{FD2F5635-17A1-4B24-A87F-ECDF9282CBE6}" type="CATEGORYNAME">
                      <a:rPr lang="en-US"/>
                      <a:pPr/>
                      <a:t>[CATEGORY NAME]</a:t>
                    </a:fld>
                    <a:r>
                      <a:rPr lang="en-US" baseline="0" dirty="0"/>
                      <a:t>,</a:t>
                    </a:r>
                  </a:p>
                  <a:p>
                    <a:fld id="{DF95674C-D423-40D9-9E15-A42C3B8AB9AB}" type="VALUE">
                      <a:rPr lang="en-US" baseline="0" smtClean="0"/>
                      <a:pPr/>
                      <a:t>[VALUE]</a:t>
                    </a:fld>
                    <a:endParaRPr lang="ro-RO"/>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060B-4C38-9AAB-CDC789E832B5}"/>
                </c:ext>
              </c:extLst>
            </c:dLbl>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Noto Serif" panose="02020600060500020200" pitchFamily="18" charset="0"/>
                    <a:ea typeface="Noto Serif" panose="02020600060500020200" pitchFamily="18" charset="0"/>
                    <a:cs typeface="Noto Serif" panose="02020600060500020200" pitchFamily="18" charset="0"/>
                  </a:defRPr>
                </a:pPr>
                <a:endParaRPr lang="ro-RO"/>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Text!$C$67:$C$73</c:f>
              <c:strCache>
                <c:ptCount val="7"/>
                <c:pt idx="0">
                  <c:v>Energie</c:v>
                </c:pt>
                <c:pt idx="1">
                  <c:v>Clădiri</c:v>
                </c:pt>
                <c:pt idx="2">
                  <c:v>Transport</c:v>
                </c:pt>
                <c:pt idx="3">
                  <c:v>Apă</c:v>
                </c:pt>
                <c:pt idx="4">
                  <c:v>Deșeuri</c:v>
                </c:pt>
                <c:pt idx="5">
                  <c:v>Industrie</c:v>
                </c:pt>
                <c:pt idx="6">
                  <c:v>Utilizarea Terenurilor</c:v>
                </c:pt>
              </c:strCache>
            </c:strRef>
          </c:cat>
          <c:val>
            <c:numRef>
              <c:f>Text!$D$67:$D$73</c:f>
              <c:numCache>
                <c:formatCode>_([$€-2]\ * #,##0_);_([$€-2]\ * \(#,##0\);_([$€-2]\ * "-"??_);_(@_)</c:formatCode>
                <c:ptCount val="7"/>
                <c:pt idx="0">
                  <c:v>166405000</c:v>
                </c:pt>
                <c:pt idx="1">
                  <c:v>130025000</c:v>
                </c:pt>
                <c:pt idx="2">
                  <c:v>332650000</c:v>
                </c:pt>
                <c:pt idx="3">
                  <c:v>78720000</c:v>
                </c:pt>
                <c:pt idx="4">
                  <c:v>53845000</c:v>
                </c:pt>
                <c:pt idx="5">
                  <c:v>3210000</c:v>
                </c:pt>
                <c:pt idx="6">
                  <c:v>16870000</c:v>
                </c:pt>
              </c:numCache>
            </c:numRef>
          </c:val>
          <c:extLst>
            <c:ext xmlns:c16="http://schemas.microsoft.com/office/drawing/2014/chart" uri="{C3380CC4-5D6E-409C-BE32-E72D297353CC}">
              <c16:uniqueId val="{0000000E-060B-4C38-9AAB-CDC789E832B5}"/>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solidFill>
      <a:srgbClr val="F9EEE0"/>
    </a:solidFill>
    <a:ln w="9525" cap="flat" cmpd="sng" algn="ctr">
      <a:solidFill>
        <a:schemeClr val="tx1">
          <a:lumMod val="15000"/>
          <a:lumOff val="85000"/>
        </a:schemeClr>
      </a:solidFill>
      <a:round/>
    </a:ln>
    <a:effectLst>
      <a:glow rad="25400">
        <a:schemeClr val="accent1">
          <a:alpha val="40000"/>
        </a:schemeClr>
      </a:glow>
      <a:softEdge rad="0"/>
    </a:effectLst>
  </c:spPr>
  <c:txPr>
    <a:bodyPr/>
    <a:lstStyle/>
    <a:p>
      <a:pPr>
        <a:defRPr sz="1050">
          <a:latin typeface="Noto Serif" panose="02020600060500020200" pitchFamily="18" charset="0"/>
          <a:ea typeface="Noto Serif" panose="02020600060500020200" pitchFamily="18" charset="0"/>
          <a:cs typeface="Noto Serif" panose="02020600060500020200" pitchFamily="18" charset="0"/>
        </a:defRPr>
      </a:pPr>
      <a:endParaRPr lang="ro-R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118547681539818E-2"/>
          <c:y val="0.31265498062742159"/>
          <c:w val="0.63025390055409736"/>
          <c:h val="0.68014654418197729"/>
        </c:manualLayout>
      </c:layout>
      <c:pie3DChart>
        <c:varyColors val="1"/>
        <c:ser>
          <c:idx val="0"/>
          <c:order val="0"/>
          <c:tx>
            <c:strRef>
              <c:f>Sheet1!$B$1</c:f>
              <c:strCache>
                <c:ptCount val="1"/>
                <c:pt idx="0">
                  <c:v>Waste composition in Zone 1 for waste management</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0F0-4FFF-811B-4CA0A7FB9FDD}"/>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60F0-4FFF-811B-4CA0A7FB9FDD}"/>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60F0-4FFF-811B-4CA0A7FB9FDD}"/>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60F0-4FFF-811B-4CA0A7FB9FDD}"/>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60F0-4FFF-811B-4CA0A7FB9FDD}"/>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60F0-4FFF-811B-4CA0A7FB9FDD}"/>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60F0-4FFF-811B-4CA0A7FB9FDD}"/>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F-60F0-4FFF-811B-4CA0A7FB9FDD}"/>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1-60F0-4FFF-811B-4CA0A7FB9FDD}"/>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3-60F0-4FFF-811B-4CA0A7FB9FDD}"/>
              </c:ext>
            </c:extLst>
          </c:dPt>
          <c:dLbls>
            <c:dLbl>
              <c:idx val="0"/>
              <c:tx>
                <c:rich>
                  <a:bodyPr/>
                  <a:lstStyle/>
                  <a:p>
                    <a:fld id="{819DB0FD-4371-4A75-9496-EF86D890C728}" type="CELLRANGE">
                      <a:rPr lang="ro-RO"/>
                      <a:pPr/>
                      <a:t>[CELLRANGE]</a:t>
                    </a:fld>
                    <a:r>
                      <a:rPr lang="ro-RO" baseline="0"/>
                      <a:t> </a:t>
                    </a:r>
                    <a:fld id="{3BDCD538-FC69-4AD3-80A7-ACA363C471E5}" type="CATEGORYNAME">
                      <a:rPr lang="ro-RO" baseline="0"/>
                      <a:pPr/>
                      <a:t>[CATEGORY NAME]</a:t>
                    </a:fld>
                    <a:endParaRPr lang="ro-RO" baseline="0"/>
                  </a:p>
                </c:rich>
              </c:tx>
              <c:dLblPos val="bestFit"/>
              <c:showLegendKey val="0"/>
              <c:showVal val="0"/>
              <c:showCatName val="1"/>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0F0-4FFF-811B-4CA0A7FB9FDD}"/>
                </c:ext>
              </c:extLst>
            </c:dLbl>
            <c:dLbl>
              <c:idx val="1"/>
              <c:tx>
                <c:rich>
                  <a:bodyPr/>
                  <a:lstStyle/>
                  <a:p>
                    <a:fld id="{2578FECE-1D5C-4944-8A4C-9F8FF02F1C3A}" type="CELLRANGE">
                      <a:rPr lang="ro-RO"/>
                      <a:pPr/>
                      <a:t>[CELLRANGE]</a:t>
                    </a:fld>
                    <a:r>
                      <a:rPr lang="ro-RO" baseline="0"/>
                      <a:t> </a:t>
                    </a:r>
                    <a:fld id="{11AD6AEF-1427-4BB3-97A0-7CCABE52D20D}" type="CATEGORYNAME">
                      <a:rPr lang="ro-RO" baseline="0"/>
                      <a:pPr/>
                      <a:t>[CATEGORY NAME]</a:t>
                    </a:fld>
                    <a:endParaRPr lang="ro-RO" baseline="0"/>
                  </a:p>
                </c:rich>
              </c:tx>
              <c:dLblPos val="bestFit"/>
              <c:showLegendKey val="0"/>
              <c:showVal val="0"/>
              <c:showCatName val="1"/>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0F0-4FFF-811B-4CA0A7FB9FDD}"/>
                </c:ext>
              </c:extLst>
            </c:dLbl>
            <c:dLbl>
              <c:idx val="2"/>
              <c:tx>
                <c:rich>
                  <a:bodyPr/>
                  <a:lstStyle/>
                  <a:p>
                    <a:fld id="{19F5E36C-BDA0-43C0-8928-59A222DAB9F2}" type="CELLRANGE">
                      <a:rPr lang="ro-RO"/>
                      <a:pPr/>
                      <a:t>[CELLRANGE]</a:t>
                    </a:fld>
                    <a:r>
                      <a:rPr lang="ro-RO" baseline="0"/>
                      <a:t> </a:t>
                    </a:r>
                    <a:fld id="{6C484BBF-FBD4-4CDD-B5AD-439F80947CBD}" type="CATEGORYNAME">
                      <a:rPr lang="ro-RO" baseline="0"/>
                      <a:pPr/>
                      <a:t>[CATEGORY NAME]</a:t>
                    </a:fld>
                    <a:endParaRPr lang="ro-RO" baseline="0"/>
                  </a:p>
                </c:rich>
              </c:tx>
              <c:dLblPos val="bestFit"/>
              <c:showLegendKey val="0"/>
              <c:showVal val="0"/>
              <c:showCatName val="1"/>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60F0-4FFF-811B-4CA0A7FB9FDD}"/>
                </c:ext>
              </c:extLst>
            </c:dLbl>
            <c:dLbl>
              <c:idx val="3"/>
              <c:tx>
                <c:rich>
                  <a:bodyPr/>
                  <a:lstStyle/>
                  <a:p>
                    <a:fld id="{4DB4D03C-5FFA-4482-880C-02C705FC3457}" type="CELLRANGE">
                      <a:rPr lang="ro-RO"/>
                      <a:pPr/>
                      <a:t>[CELLRANGE]</a:t>
                    </a:fld>
                    <a:r>
                      <a:rPr lang="ro-RO" baseline="0"/>
                      <a:t> </a:t>
                    </a:r>
                    <a:fld id="{83FE47E2-4D30-4E40-ACB1-EC05741D4823}" type="CATEGORYNAME">
                      <a:rPr lang="ro-RO" baseline="0"/>
                      <a:pPr/>
                      <a:t>[CATEGORY NAME]</a:t>
                    </a:fld>
                    <a:endParaRPr lang="ro-RO" baseline="0"/>
                  </a:p>
                </c:rich>
              </c:tx>
              <c:dLblPos val="bestFit"/>
              <c:showLegendKey val="0"/>
              <c:showVal val="0"/>
              <c:showCatName val="1"/>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60F0-4FFF-811B-4CA0A7FB9FDD}"/>
                </c:ext>
              </c:extLst>
            </c:dLbl>
            <c:dLbl>
              <c:idx val="4"/>
              <c:tx>
                <c:rich>
                  <a:bodyPr/>
                  <a:lstStyle/>
                  <a:p>
                    <a:fld id="{AA3B30B2-5247-4FB6-9DD1-0F679189B92B}" type="CELLRANGE">
                      <a:rPr lang="ro-RO"/>
                      <a:pPr/>
                      <a:t>[CELLRANGE]</a:t>
                    </a:fld>
                    <a:r>
                      <a:rPr lang="ro-RO" baseline="0"/>
                      <a:t> </a:t>
                    </a:r>
                    <a:fld id="{6B59038E-569F-44EB-8495-1EFEDFD15482}" type="CATEGORYNAME">
                      <a:rPr lang="ro-RO" baseline="0"/>
                      <a:pPr/>
                      <a:t>[CATEGORY NAME]</a:t>
                    </a:fld>
                    <a:endParaRPr lang="ro-RO" baseline="0"/>
                  </a:p>
                </c:rich>
              </c:tx>
              <c:dLblPos val="bestFit"/>
              <c:showLegendKey val="0"/>
              <c:showVal val="0"/>
              <c:showCatName val="1"/>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60F0-4FFF-811B-4CA0A7FB9FDD}"/>
                </c:ext>
              </c:extLst>
            </c:dLbl>
            <c:dLbl>
              <c:idx val="5"/>
              <c:tx>
                <c:rich>
                  <a:bodyPr/>
                  <a:lstStyle/>
                  <a:p>
                    <a:fld id="{113D1920-E3CE-47F7-9C5C-628F8CB57868}" type="CELLRANGE">
                      <a:rPr lang="ro-RO"/>
                      <a:pPr/>
                      <a:t>[CELLRANGE]</a:t>
                    </a:fld>
                    <a:r>
                      <a:rPr lang="ro-RO" baseline="0"/>
                      <a:t> </a:t>
                    </a:r>
                    <a:fld id="{AE973148-37F6-4CB7-A6C7-73252A8135E3}" type="CATEGORYNAME">
                      <a:rPr lang="ro-RO" baseline="0"/>
                      <a:pPr/>
                      <a:t>[CATEGORY NAME]</a:t>
                    </a:fld>
                    <a:endParaRPr lang="ro-RO" baseline="0"/>
                  </a:p>
                </c:rich>
              </c:tx>
              <c:dLblPos val="bestFit"/>
              <c:showLegendKey val="0"/>
              <c:showVal val="0"/>
              <c:showCatName val="1"/>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60F0-4FFF-811B-4CA0A7FB9FDD}"/>
                </c:ext>
              </c:extLst>
            </c:dLbl>
            <c:dLbl>
              <c:idx val="6"/>
              <c:tx>
                <c:rich>
                  <a:bodyPr/>
                  <a:lstStyle/>
                  <a:p>
                    <a:fld id="{7A9F5425-147E-4E22-A68D-0045728E3B90}" type="CELLRANGE">
                      <a:rPr lang="ro-RO"/>
                      <a:pPr/>
                      <a:t>[CELLRANGE]</a:t>
                    </a:fld>
                    <a:r>
                      <a:rPr lang="ro-RO" baseline="0"/>
                      <a:t> </a:t>
                    </a:r>
                    <a:fld id="{7157F103-4313-4E0C-AE01-2D1BE636E37E}" type="CATEGORYNAME">
                      <a:rPr lang="ro-RO" baseline="0"/>
                      <a:pPr/>
                      <a:t>[CATEGORY NAME]</a:t>
                    </a:fld>
                    <a:endParaRPr lang="ro-RO" baseline="0"/>
                  </a:p>
                </c:rich>
              </c:tx>
              <c:dLblPos val="bestFit"/>
              <c:showLegendKey val="0"/>
              <c:showVal val="0"/>
              <c:showCatName val="1"/>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60F0-4FFF-811B-4CA0A7FB9FDD}"/>
                </c:ext>
              </c:extLst>
            </c:dLbl>
            <c:dLbl>
              <c:idx val="7"/>
              <c:tx>
                <c:rich>
                  <a:bodyPr/>
                  <a:lstStyle/>
                  <a:p>
                    <a:fld id="{182B90B3-1486-4E5B-A352-E0C76F2D5143}" type="CELLRANGE">
                      <a:rPr lang="ro-RO"/>
                      <a:pPr/>
                      <a:t>[CELLRANGE]</a:t>
                    </a:fld>
                    <a:r>
                      <a:rPr lang="ro-RO" baseline="0"/>
                      <a:t> </a:t>
                    </a:r>
                    <a:fld id="{6D5177F4-746D-4A16-B082-4DC49DED583F}" type="CATEGORYNAME">
                      <a:rPr lang="ro-RO" baseline="0"/>
                      <a:pPr/>
                      <a:t>[CATEGORY NAME]</a:t>
                    </a:fld>
                    <a:endParaRPr lang="ro-RO" baseline="0"/>
                  </a:p>
                </c:rich>
              </c:tx>
              <c:dLblPos val="bestFit"/>
              <c:showLegendKey val="0"/>
              <c:showVal val="0"/>
              <c:showCatName val="1"/>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60F0-4FFF-811B-4CA0A7FB9FDD}"/>
                </c:ext>
              </c:extLst>
            </c:dLbl>
            <c:dLbl>
              <c:idx val="8"/>
              <c:tx>
                <c:rich>
                  <a:bodyPr/>
                  <a:lstStyle/>
                  <a:p>
                    <a:fld id="{CCF641A9-74E6-443B-ABF1-774B62AD5FE1}" type="CELLRANGE">
                      <a:rPr lang="ro-RO"/>
                      <a:pPr/>
                      <a:t>[CELLRANGE]</a:t>
                    </a:fld>
                    <a:r>
                      <a:rPr lang="ro-RO" baseline="0"/>
                      <a:t> </a:t>
                    </a:r>
                    <a:fld id="{A5AA7710-FF87-4CB9-8EDA-5F6006CE694A}" type="CATEGORYNAME">
                      <a:rPr lang="ro-RO" baseline="0"/>
                      <a:pPr/>
                      <a:t>[CATEGORY NAME]</a:t>
                    </a:fld>
                    <a:endParaRPr lang="ro-RO" baseline="0"/>
                  </a:p>
                </c:rich>
              </c:tx>
              <c:dLblPos val="bestFit"/>
              <c:showLegendKey val="0"/>
              <c:showVal val="0"/>
              <c:showCatName val="1"/>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60F0-4FFF-811B-4CA0A7FB9FDD}"/>
                </c:ext>
              </c:extLst>
            </c:dLbl>
            <c:dLbl>
              <c:idx val="9"/>
              <c:layout>
                <c:manualLayout>
                  <c:x val="-9.3353094284506517E-3"/>
                  <c:y val="4.0102717423479957E-3"/>
                </c:manualLayout>
              </c:layout>
              <c:tx>
                <c:rich>
                  <a:bodyPr/>
                  <a:lstStyle/>
                  <a:p>
                    <a:fld id="{DED0049A-2CAB-4C65-B08B-FE5972B6C626}" type="CELLRANGE">
                      <a:rPr lang="en-US" baseline="0"/>
                      <a:pPr/>
                      <a:t>[CELLRANGE]</a:t>
                    </a:fld>
                    <a:r>
                      <a:rPr lang="en-US" baseline="0"/>
                      <a:t> </a:t>
                    </a:r>
                    <a:fld id="{08DD4685-FBCC-45D2-9801-46A120BB6988}" type="CATEGORYNAME">
                      <a:rPr lang="en-US" baseline="0"/>
                      <a:pPr/>
                      <a:t>[CATEGORY NAME]</a:t>
                    </a:fld>
                    <a:endParaRPr lang="en-US" baseline="0"/>
                  </a:p>
                </c:rich>
              </c:tx>
              <c:dLblPos val="bestFit"/>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3-60F0-4FFF-811B-4CA0A7FB9FD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ro-RO"/>
              </a:p>
            </c:txPr>
            <c:dLblPos val="bestFit"/>
            <c:showLegendKey val="0"/>
            <c:showVal val="0"/>
            <c:showCatName val="1"/>
            <c:showSerName val="0"/>
            <c:showPercent val="0"/>
            <c:showBubbleSize val="0"/>
            <c:separator> </c:separator>
            <c:showLeaderLines val="1"/>
            <c:leaderLines>
              <c:spPr>
                <a:ln w="9525">
                  <a:solidFill>
                    <a:schemeClr val="dk1">
                      <a:lumMod val="50000"/>
                      <a:lumOff val="50000"/>
                    </a:schemeClr>
                  </a:solidFill>
                </a:ln>
                <a:effectLst/>
              </c:spPr>
            </c:leaderLines>
            <c:extLst>
              <c:ext xmlns:c15="http://schemas.microsoft.com/office/drawing/2012/chart" uri="{CE6537A1-D6FC-4f65-9D91-7224C49458BB}">
                <c15:showDataLabelsRange val="1"/>
              </c:ext>
            </c:extLst>
          </c:dLbls>
          <c:cat>
            <c:strRef>
              <c:f>Sheet1!$A$2:$A$11</c:f>
              <c:strCache>
                <c:ptCount val="10"/>
                <c:pt idx="0">
                  <c:v>Hârtie și carton</c:v>
                </c:pt>
                <c:pt idx="1">
                  <c:v>Sticlă</c:v>
                </c:pt>
                <c:pt idx="2">
                  <c:v>Plastic</c:v>
                </c:pt>
                <c:pt idx="3">
                  <c:v>Metal</c:v>
                </c:pt>
                <c:pt idx="4">
                  <c:v>Lemn</c:v>
                </c:pt>
                <c:pt idx="5">
                  <c:v>Biodegradabil</c:v>
                </c:pt>
                <c:pt idx="6">
                  <c:v>Inert</c:v>
                </c:pt>
                <c:pt idx="7">
                  <c:v>Textile</c:v>
                </c:pt>
                <c:pt idx="8">
                  <c:v>Voluminose</c:v>
                </c:pt>
                <c:pt idx="9">
                  <c:v>Alte tipuri (inc. DEEE)</c:v>
                </c:pt>
              </c:strCache>
            </c:strRef>
          </c:cat>
          <c:val>
            <c:numRef>
              <c:f>Sheet1!$B$2:$B$11</c:f>
              <c:numCache>
                <c:formatCode>0.00%</c:formatCode>
                <c:ptCount val="10"/>
                <c:pt idx="0">
                  <c:v>8.2000000000000003E-2</c:v>
                </c:pt>
                <c:pt idx="1">
                  <c:v>4.3900000000000002E-2</c:v>
                </c:pt>
                <c:pt idx="2">
                  <c:v>0.1244</c:v>
                </c:pt>
                <c:pt idx="3">
                  <c:v>2.1999999999999999E-2</c:v>
                </c:pt>
                <c:pt idx="4">
                  <c:v>2.2000000000000001E-3</c:v>
                </c:pt>
                <c:pt idx="5">
                  <c:v>0.41120000000000001</c:v>
                </c:pt>
                <c:pt idx="6">
                  <c:v>0.1229</c:v>
                </c:pt>
                <c:pt idx="7">
                  <c:v>9.7600000000000006E-2</c:v>
                </c:pt>
                <c:pt idx="8">
                  <c:v>1.46E-2</c:v>
                </c:pt>
                <c:pt idx="9">
                  <c:v>0.18959999999999999</c:v>
                </c:pt>
              </c:numCache>
            </c:numRef>
          </c:val>
          <c:extLst>
            <c:ext xmlns:c15="http://schemas.microsoft.com/office/drawing/2012/chart" uri="{02D57815-91ED-43cb-92C2-25804820EDAC}">
              <c15:datalabelsRange>
                <c15:f>Sheet1!$B$2:$B$11</c15:f>
                <c15:dlblRangeCache>
                  <c:ptCount val="10"/>
                  <c:pt idx="0">
                    <c:v>8.20%</c:v>
                  </c:pt>
                  <c:pt idx="1">
                    <c:v>4.39%</c:v>
                  </c:pt>
                  <c:pt idx="2">
                    <c:v>12.44%</c:v>
                  </c:pt>
                  <c:pt idx="3">
                    <c:v>2.20%</c:v>
                  </c:pt>
                  <c:pt idx="4">
                    <c:v>0.22%</c:v>
                  </c:pt>
                  <c:pt idx="5">
                    <c:v>41.12%</c:v>
                  </c:pt>
                  <c:pt idx="6">
                    <c:v>12.29%</c:v>
                  </c:pt>
                  <c:pt idx="7">
                    <c:v>9.76%</c:v>
                  </c:pt>
                  <c:pt idx="8">
                    <c:v>1.46%</c:v>
                  </c:pt>
                  <c:pt idx="9">
                    <c:v>18.96%</c:v>
                  </c:pt>
                </c15:dlblRangeCache>
              </c15:datalabelsRange>
            </c:ext>
            <c:ext xmlns:c16="http://schemas.microsoft.com/office/drawing/2014/chart" uri="{C3380CC4-5D6E-409C-BE32-E72D297353CC}">
              <c16:uniqueId val="{00000014-60F0-4FFF-811B-4CA0A7FB9FDD}"/>
            </c:ext>
          </c:extLst>
        </c:ser>
        <c:dLbls>
          <c:dLblPos val="bestFit"/>
          <c:showLegendKey val="0"/>
          <c:showVal val="0"/>
          <c:showCatName val="1"/>
          <c:showSerName val="0"/>
          <c:showPercent val="0"/>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ro-R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ro-R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BB82D6-F976-4A12-A34E-C7459F99E77D}" type="doc">
      <dgm:prSet loTypeId="urn:microsoft.com/office/officeart/2005/8/layout/process1" loCatId="process" qsTypeId="urn:microsoft.com/office/officeart/2005/8/quickstyle/3d1" qsCatId="3D" csTypeId="urn:microsoft.com/office/officeart/2005/8/colors/accent1_2" csCatId="accent1" phldr="1"/>
      <dgm:spPr/>
    </dgm:pt>
    <dgm:pt modelId="{45656D29-C98C-46E9-A144-16677639746B}">
      <dgm:prSet phldrT="[Text]" custT="1"/>
      <dgm:spPr>
        <a:solidFill>
          <a:srgbClr val="92D050"/>
        </a:solidFill>
      </dgm:spPr>
      <dgm:t>
        <a:bodyPr/>
        <a:lstStyle/>
        <a:p>
          <a:r>
            <a:rPr lang="ro-RO" sz="1800" dirty="0">
              <a:solidFill>
                <a:srgbClr val="3B2E61"/>
              </a:solidFill>
              <a:latin typeface="Noto Serif" panose="02020600060500020200" pitchFamily="18" charset="0"/>
              <a:ea typeface="Noto Serif" panose="02020600060500020200" pitchFamily="18" charset="0"/>
              <a:cs typeface="Noto Serif" panose="02020600060500020200" pitchFamily="18" charset="0"/>
            </a:rPr>
            <a:t>Finalizare PAOV</a:t>
          </a:r>
        </a:p>
      </dgm:t>
    </dgm:pt>
    <dgm:pt modelId="{EDC996C3-FE59-4F7E-B2F5-16B10DD1E95E}" type="parTrans" cxnId="{58F0D954-7DE0-4D34-90FD-BEFAC2DB156F}">
      <dgm:prSet/>
      <dgm:spPr/>
      <dgm:t>
        <a:bodyPr/>
        <a:lstStyle/>
        <a:p>
          <a:endParaRPr lang="ro-RO"/>
        </a:p>
      </dgm:t>
    </dgm:pt>
    <dgm:pt modelId="{FACA0F1F-5DBF-4600-8E11-6A23B2A5117F}" type="sibTrans" cxnId="{58F0D954-7DE0-4D34-90FD-BEFAC2DB156F}">
      <dgm:prSet/>
      <dgm:spPr>
        <a:solidFill>
          <a:srgbClr val="92D050"/>
        </a:solidFill>
      </dgm:spPr>
      <dgm:t>
        <a:bodyPr/>
        <a:lstStyle/>
        <a:p>
          <a:endParaRPr lang="ro-RO"/>
        </a:p>
      </dgm:t>
    </dgm:pt>
    <dgm:pt modelId="{E170A42B-1D36-4DC7-9D36-7A2FA4A3D41E}">
      <dgm:prSet phldrT="[Text]" custT="1"/>
      <dgm:spPr>
        <a:solidFill>
          <a:srgbClr val="3B2D61"/>
        </a:solidFill>
      </dgm:spPr>
      <dgm:t>
        <a:bodyPr/>
        <a:lstStyle/>
        <a:p>
          <a:r>
            <a:rPr lang="ro-RO" sz="1600" dirty="0">
              <a:latin typeface="Noto Serif" panose="02020600060500020200" pitchFamily="18" charset="0"/>
              <a:ea typeface="Noto Serif" panose="02020600060500020200" pitchFamily="18" charset="0"/>
              <a:cs typeface="Noto Serif" panose="02020600060500020200" pitchFamily="18" charset="0"/>
            </a:rPr>
            <a:t>Implementarea acțiunilor din PAOV </a:t>
          </a:r>
        </a:p>
      </dgm:t>
    </dgm:pt>
    <dgm:pt modelId="{B8EC035A-10E4-4E59-B5F3-EC07E5BD92CD}" type="parTrans" cxnId="{8D4BE72A-1CED-4481-AFEC-02B5338B081B}">
      <dgm:prSet/>
      <dgm:spPr/>
      <dgm:t>
        <a:bodyPr/>
        <a:lstStyle/>
        <a:p>
          <a:endParaRPr lang="ro-RO"/>
        </a:p>
      </dgm:t>
    </dgm:pt>
    <dgm:pt modelId="{BA1E134C-D664-4B67-8432-E1CD140FD779}" type="sibTrans" cxnId="{8D4BE72A-1CED-4481-AFEC-02B5338B081B}">
      <dgm:prSet/>
      <dgm:spPr>
        <a:solidFill>
          <a:srgbClr val="92D050"/>
        </a:solidFill>
      </dgm:spPr>
      <dgm:t>
        <a:bodyPr/>
        <a:lstStyle/>
        <a:p>
          <a:endParaRPr lang="ro-RO"/>
        </a:p>
      </dgm:t>
    </dgm:pt>
    <dgm:pt modelId="{7680C4F8-FAE5-45FD-A608-7E905AE6865D}">
      <dgm:prSet phldrT="[Text]" custT="1"/>
      <dgm:spPr>
        <a:solidFill>
          <a:srgbClr val="3B2D61"/>
        </a:solidFill>
      </dgm:spPr>
      <dgm:t>
        <a:bodyPr/>
        <a:lstStyle/>
        <a:p>
          <a:r>
            <a:rPr lang="ro-RO" sz="1800" dirty="0">
              <a:latin typeface="Noto Serif" panose="02020600060500020200" pitchFamily="18" charset="0"/>
              <a:ea typeface="Noto Serif" panose="02020600060500020200" pitchFamily="18" charset="0"/>
              <a:cs typeface="Noto Serif" panose="02020600060500020200" pitchFamily="18" charset="0"/>
            </a:rPr>
            <a:t>Monitorizarea și evaluarea acțiunilor implementate și în curs de implementare </a:t>
          </a:r>
        </a:p>
      </dgm:t>
    </dgm:pt>
    <dgm:pt modelId="{A8B04167-8099-4311-AFE7-E8AF0485E945}" type="parTrans" cxnId="{FF176ED3-E5C0-4161-B18E-0F1CAC6AB6CF}">
      <dgm:prSet/>
      <dgm:spPr/>
      <dgm:t>
        <a:bodyPr/>
        <a:lstStyle/>
        <a:p>
          <a:endParaRPr lang="ro-RO"/>
        </a:p>
      </dgm:t>
    </dgm:pt>
    <dgm:pt modelId="{858AE743-6C07-46B8-B44B-FFDCB44C4A64}" type="sibTrans" cxnId="{FF176ED3-E5C0-4161-B18E-0F1CAC6AB6CF}">
      <dgm:prSet/>
      <dgm:spPr>
        <a:solidFill>
          <a:srgbClr val="92D050"/>
        </a:solidFill>
      </dgm:spPr>
      <dgm:t>
        <a:bodyPr/>
        <a:lstStyle/>
        <a:p>
          <a:endParaRPr lang="ro-RO"/>
        </a:p>
      </dgm:t>
    </dgm:pt>
    <dgm:pt modelId="{0F48A88B-5A71-4365-B81E-C832EF304EBC}">
      <dgm:prSet phldrT="[Text]" custT="1"/>
      <dgm:spPr>
        <a:solidFill>
          <a:srgbClr val="3B2D61"/>
        </a:solidFill>
      </dgm:spPr>
      <dgm:t>
        <a:bodyPr/>
        <a:lstStyle/>
        <a:p>
          <a:r>
            <a:rPr lang="ro-RO" sz="1800" dirty="0">
              <a:latin typeface="Noto Serif" panose="02020600060500020200" pitchFamily="18" charset="0"/>
              <a:ea typeface="Noto Serif" panose="02020600060500020200" pitchFamily="18" charset="0"/>
              <a:cs typeface="Noto Serif" panose="02020600060500020200" pitchFamily="18" charset="0"/>
            </a:rPr>
            <a:t>Timișoara oraș mai sustenabil și mai verde</a:t>
          </a:r>
        </a:p>
      </dgm:t>
    </dgm:pt>
    <dgm:pt modelId="{FC81161D-2120-41D7-8C25-69D5F1BA77C8}" type="parTrans" cxnId="{11E96B1D-0511-4493-80A7-5007B2316D03}">
      <dgm:prSet/>
      <dgm:spPr/>
      <dgm:t>
        <a:bodyPr/>
        <a:lstStyle/>
        <a:p>
          <a:endParaRPr lang="ro-RO"/>
        </a:p>
      </dgm:t>
    </dgm:pt>
    <dgm:pt modelId="{FB563F4A-CC8C-4DD5-865D-4257A5674F1D}" type="sibTrans" cxnId="{11E96B1D-0511-4493-80A7-5007B2316D03}">
      <dgm:prSet/>
      <dgm:spPr>
        <a:solidFill>
          <a:srgbClr val="92D050"/>
        </a:solidFill>
      </dgm:spPr>
      <dgm:t>
        <a:bodyPr/>
        <a:lstStyle/>
        <a:p>
          <a:endParaRPr lang="ro-RO"/>
        </a:p>
      </dgm:t>
    </dgm:pt>
    <dgm:pt modelId="{10DD1B33-1C88-4B14-9AEE-B5AF06ABB3F4}" type="pres">
      <dgm:prSet presAssocID="{85BB82D6-F976-4A12-A34E-C7459F99E77D}" presName="Name0" presStyleCnt="0">
        <dgm:presLayoutVars>
          <dgm:dir/>
          <dgm:resizeHandles val="exact"/>
        </dgm:presLayoutVars>
      </dgm:prSet>
      <dgm:spPr/>
    </dgm:pt>
    <dgm:pt modelId="{E05F924D-A08D-4C4C-A87C-29A2E18A95A1}" type="pres">
      <dgm:prSet presAssocID="{45656D29-C98C-46E9-A144-16677639746B}" presName="node" presStyleLbl="node1" presStyleIdx="0" presStyleCnt="4" custScaleX="73611" custScaleY="131968">
        <dgm:presLayoutVars>
          <dgm:bulletEnabled val="1"/>
        </dgm:presLayoutVars>
      </dgm:prSet>
      <dgm:spPr/>
      <dgm:t>
        <a:bodyPr/>
        <a:lstStyle/>
        <a:p>
          <a:endParaRPr lang="en-US"/>
        </a:p>
      </dgm:t>
    </dgm:pt>
    <dgm:pt modelId="{40A56903-F511-4716-AC6D-16153D43B93A}" type="pres">
      <dgm:prSet presAssocID="{FACA0F1F-5DBF-4600-8E11-6A23B2A5117F}" presName="sibTrans" presStyleLbl="sibTrans2D1" presStyleIdx="0" presStyleCnt="3"/>
      <dgm:spPr/>
      <dgm:t>
        <a:bodyPr/>
        <a:lstStyle/>
        <a:p>
          <a:endParaRPr lang="en-US"/>
        </a:p>
      </dgm:t>
    </dgm:pt>
    <dgm:pt modelId="{A470BBF3-10BF-435B-9AE0-6A5BD85E3796}" type="pres">
      <dgm:prSet presAssocID="{FACA0F1F-5DBF-4600-8E11-6A23B2A5117F}" presName="connectorText" presStyleLbl="sibTrans2D1" presStyleIdx="0" presStyleCnt="3"/>
      <dgm:spPr/>
      <dgm:t>
        <a:bodyPr/>
        <a:lstStyle/>
        <a:p>
          <a:endParaRPr lang="en-US"/>
        </a:p>
      </dgm:t>
    </dgm:pt>
    <dgm:pt modelId="{E01ECB91-3565-4182-B402-505E9FF230A1}" type="pres">
      <dgm:prSet presAssocID="{E170A42B-1D36-4DC7-9D36-7A2FA4A3D41E}" presName="node" presStyleLbl="node1" presStyleIdx="1" presStyleCnt="4" custScaleX="73809" custScaleY="131968">
        <dgm:presLayoutVars>
          <dgm:bulletEnabled val="1"/>
        </dgm:presLayoutVars>
      </dgm:prSet>
      <dgm:spPr/>
      <dgm:t>
        <a:bodyPr/>
        <a:lstStyle/>
        <a:p>
          <a:endParaRPr lang="en-US"/>
        </a:p>
      </dgm:t>
    </dgm:pt>
    <dgm:pt modelId="{BE42B31C-67F8-4D09-8F77-4C4A31641C61}" type="pres">
      <dgm:prSet presAssocID="{BA1E134C-D664-4B67-8432-E1CD140FD779}" presName="sibTrans" presStyleLbl="sibTrans2D1" presStyleIdx="1" presStyleCnt="3"/>
      <dgm:spPr/>
      <dgm:t>
        <a:bodyPr/>
        <a:lstStyle/>
        <a:p>
          <a:endParaRPr lang="en-US"/>
        </a:p>
      </dgm:t>
    </dgm:pt>
    <dgm:pt modelId="{E4A62180-DB68-457C-BF92-41F7C68DBCA9}" type="pres">
      <dgm:prSet presAssocID="{BA1E134C-D664-4B67-8432-E1CD140FD779}" presName="connectorText" presStyleLbl="sibTrans2D1" presStyleIdx="1" presStyleCnt="3"/>
      <dgm:spPr/>
      <dgm:t>
        <a:bodyPr/>
        <a:lstStyle/>
        <a:p>
          <a:endParaRPr lang="en-US"/>
        </a:p>
      </dgm:t>
    </dgm:pt>
    <dgm:pt modelId="{0D7F1B36-89E8-4FBE-AA9E-D0F335FEDC8F}" type="pres">
      <dgm:prSet presAssocID="{7680C4F8-FAE5-45FD-A608-7E905AE6865D}" presName="node" presStyleLbl="node1" presStyleIdx="2" presStyleCnt="4" custScaleX="73363" custScaleY="131968">
        <dgm:presLayoutVars>
          <dgm:bulletEnabled val="1"/>
        </dgm:presLayoutVars>
      </dgm:prSet>
      <dgm:spPr/>
      <dgm:t>
        <a:bodyPr/>
        <a:lstStyle/>
        <a:p>
          <a:endParaRPr lang="en-US"/>
        </a:p>
      </dgm:t>
    </dgm:pt>
    <dgm:pt modelId="{63D86339-E712-418B-8F09-86B5E2C549C2}" type="pres">
      <dgm:prSet presAssocID="{858AE743-6C07-46B8-B44B-FFDCB44C4A64}" presName="sibTrans" presStyleLbl="sibTrans2D1" presStyleIdx="2" presStyleCnt="3"/>
      <dgm:spPr/>
      <dgm:t>
        <a:bodyPr/>
        <a:lstStyle/>
        <a:p>
          <a:endParaRPr lang="en-US"/>
        </a:p>
      </dgm:t>
    </dgm:pt>
    <dgm:pt modelId="{3550D36B-C531-4795-BCEA-F05182488974}" type="pres">
      <dgm:prSet presAssocID="{858AE743-6C07-46B8-B44B-FFDCB44C4A64}" presName="connectorText" presStyleLbl="sibTrans2D1" presStyleIdx="2" presStyleCnt="3"/>
      <dgm:spPr/>
      <dgm:t>
        <a:bodyPr/>
        <a:lstStyle/>
        <a:p>
          <a:endParaRPr lang="en-US"/>
        </a:p>
      </dgm:t>
    </dgm:pt>
    <dgm:pt modelId="{A8A7F72F-0233-4521-BA8C-962963517FC3}" type="pres">
      <dgm:prSet presAssocID="{0F48A88B-5A71-4365-B81E-C832EF304EBC}" presName="node" presStyleLbl="node1" presStyleIdx="3" presStyleCnt="4" custScaleX="73784" custScaleY="131968">
        <dgm:presLayoutVars>
          <dgm:bulletEnabled val="1"/>
        </dgm:presLayoutVars>
      </dgm:prSet>
      <dgm:spPr/>
      <dgm:t>
        <a:bodyPr/>
        <a:lstStyle/>
        <a:p>
          <a:endParaRPr lang="en-US"/>
        </a:p>
      </dgm:t>
    </dgm:pt>
  </dgm:ptLst>
  <dgm:cxnLst>
    <dgm:cxn modelId="{11E96B1D-0511-4493-80A7-5007B2316D03}" srcId="{85BB82D6-F976-4A12-A34E-C7459F99E77D}" destId="{0F48A88B-5A71-4365-B81E-C832EF304EBC}" srcOrd="3" destOrd="0" parTransId="{FC81161D-2120-41D7-8C25-69D5F1BA77C8}" sibTransId="{FB563F4A-CC8C-4DD5-865D-4257A5674F1D}"/>
    <dgm:cxn modelId="{4DA68C71-958A-4244-B0E9-07F8E8694867}" type="presOf" srcId="{85BB82D6-F976-4A12-A34E-C7459F99E77D}" destId="{10DD1B33-1C88-4B14-9AEE-B5AF06ABB3F4}" srcOrd="0" destOrd="0" presId="urn:microsoft.com/office/officeart/2005/8/layout/process1"/>
    <dgm:cxn modelId="{15C4A774-E892-45BA-8933-6CD48BC9E4F6}" type="presOf" srcId="{BA1E134C-D664-4B67-8432-E1CD140FD779}" destId="{E4A62180-DB68-457C-BF92-41F7C68DBCA9}" srcOrd="1" destOrd="0" presId="urn:microsoft.com/office/officeart/2005/8/layout/process1"/>
    <dgm:cxn modelId="{4463FC98-6B48-43FA-9EA4-755E37A2A0DB}" type="presOf" srcId="{858AE743-6C07-46B8-B44B-FFDCB44C4A64}" destId="{63D86339-E712-418B-8F09-86B5E2C549C2}" srcOrd="0" destOrd="0" presId="urn:microsoft.com/office/officeart/2005/8/layout/process1"/>
    <dgm:cxn modelId="{3373408B-0294-431B-A76C-9BCAB8FE7013}" type="presOf" srcId="{FACA0F1F-5DBF-4600-8E11-6A23B2A5117F}" destId="{40A56903-F511-4716-AC6D-16153D43B93A}" srcOrd="0" destOrd="0" presId="urn:microsoft.com/office/officeart/2005/8/layout/process1"/>
    <dgm:cxn modelId="{FF176ED3-E5C0-4161-B18E-0F1CAC6AB6CF}" srcId="{85BB82D6-F976-4A12-A34E-C7459F99E77D}" destId="{7680C4F8-FAE5-45FD-A608-7E905AE6865D}" srcOrd="2" destOrd="0" parTransId="{A8B04167-8099-4311-AFE7-E8AF0485E945}" sibTransId="{858AE743-6C07-46B8-B44B-FFDCB44C4A64}"/>
    <dgm:cxn modelId="{99E93B2D-C31B-42A3-B8CF-E1E38747C133}" type="presOf" srcId="{FACA0F1F-5DBF-4600-8E11-6A23B2A5117F}" destId="{A470BBF3-10BF-435B-9AE0-6A5BD85E3796}" srcOrd="1" destOrd="0" presId="urn:microsoft.com/office/officeart/2005/8/layout/process1"/>
    <dgm:cxn modelId="{DF2694EA-8B90-47DA-846D-A96773EE6FBB}" type="presOf" srcId="{45656D29-C98C-46E9-A144-16677639746B}" destId="{E05F924D-A08D-4C4C-A87C-29A2E18A95A1}" srcOrd="0" destOrd="0" presId="urn:microsoft.com/office/officeart/2005/8/layout/process1"/>
    <dgm:cxn modelId="{77FA8B80-E31D-4488-A409-1E1C12A4BEB5}" type="presOf" srcId="{BA1E134C-D664-4B67-8432-E1CD140FD779}" destId="{BE42B31C-67F8-4D09-8F77-4C4A31641C61}" srcOrd="0" destOrd="0" presId="urn:microsoft.com/office/officeart/2005/8/layout/process1"/>
    <dgm:cxn modelId="{65B4793D-A4FB-443A-90B6-554A20749027}" type="presOf" srcId="{0F48A88B-5A71-4365-B81E-C832EF304EBC}" destId="{A8A7F72F-0233-4521-BA8C-962963517FC3}" srcOrd="0" destOrd="0" presId="urn:microsoft.com/office/officeart/2005/8/layout/process1"/>
    <dgm:cxn modelId="{AB71D988-4F77-4427-A04A-22CDDC23E732}" type="presOf" srcId="{E170A42B-1D36-4DC7-9D36-7A2FA4A3D41E}" destId="{E01ECB91-3565-4182-B402-505E9FF230A1}" srcOrd="0" destOrd="0" presId="urn:microsoft.com/office/officeart/2005/8/layout/process1"/>
    <dgm:cxn modelId="{58F0D954-7DE0-4D34-90FD-BEFAC2DB156F}" srcId="{85BB82D6-F976-4A12-A34E-C7459F99E77D}" destId="{45656D29-C98C-46E9-A144-16677639746B}" srcOrd="0" destOrd="0" parTransId="{EDC996C3-FE59-4F7E-B2F5-16B10DD1E95E}" sibTransId="{FACA0F1F-5DBF-4600-8E11-6A23B2A5117F}"/>
    <dgm:cxn modelId="{10AD5B28-4F59-44A4-BC0A-484D2D5F9149}" type="presOf" srcId="{858AE743-6C07-46B8-B44B-FFDCB44C4A64}" destId="{3550D36B-C531-4795-BCEA-F05182488974}" srcOrd="1" destOrd="0" presId="urn:microsoft.com/office/officeart/2005/8/layout/process1"/>
    <dgm:cxn modelId="{15816B25-401E-47CD-8254-5302078B4942}" type="presOf" srcId="{7680C4F8-FAE5-45FD-A608-7E905AE6865D}" destId="{0D7F1B36-89E8-4FBE-AA9E-D0F335FEDC8F}" srcOrd="0" destOrd="0" presId="urn:microsoft.com/office/officeart/2005/8/layout/process1"/>
    <dgm:cxn modelId="{8D4BE72A-1CED-4481-AFEC-02B5338B081B}" srcId="{85BB82D6-F976-4A12-A34E-C7459F99E77D}" destId="{E170A42B-1D36-4DC7-9D36-7A2FA4A3D41E}" srcOrd="1" destOrd="0" parTransId="{B8EC035A-10E4-4E59-B5F3-EC07E5BD92CD}" sibTransId="{BA1E134C-D664-4B67-8432-E1CD140FD779}"/>
    <dgm:cxn modelId="{830B671F-2829-4006-B84D-B3AE0B2BA03C}" type="presParOf" srcId="{10DD1B33-1C88-4B14-9AEE-B5AF06ABB3F4}" destId="{E05F924D-A08D-4C4C-A87C-29A2E18A95A1}" srcOrd="0" destOrd="0" presId="urn:microsoft.com/office/officeart/2005/8/layout/process1"/>
    <dgm:cxn modelId="{93920739-9DBA-4D3C-A3B6-673A38AB18D9}" type="presParOf" srcId="{10DD1B33-1C88-4B14-9AEE-B5AF06ABB3F4}" destId="{40A56903-F511-4716-AC6D-16153D43B93A}" srcOrd="1" destOrd="0" presId="urn:microsoft.com/office/officeart/2005/8/layout/process1"/>
    <dgm:cxn modelId="{E3588B1C-ABDA-4009-8DFA-D09F6C733BCB}" type="presParOf" srcId="{40A56903-F511-4716-AC6D-16153D43B93A}" destId="{A470BBF3-10BF-435B-9AE0-6A5BD85E3796}" srcOrd="0" destOrd="0" presId="urn:microsoft.com/office/officeart/2005/8/layout/process1"/>
    <dgm:cxn modelId="{F8AA9A89-45F9-42CD-8BD3-C1E0CB49F4B1}" type="presParOf" srcId="{10DD1B33-1C88-4B14-9AEE-B5AF06ABB3F4}" destId="{E01ECB91-3565-4182-B402-505E9FF230A1}" srcOrd="2" destOrd="0" presId="urn:microsoft.com/office/officeart/2005/8/layout/process1"/>
    <dgm:cxn modelId="{07A5175F-78BC-4D7E-8E99-CAFFCBF72387}" type="presParOf" srcId="{10DD1B33-1C88-4B14-9AEE-B5AF06ABB3F4}" destId="{BE42B31C-67F8-4D09-8F77-4C4A31641C61}" srcOrd="3" destOrd="0" presId="urn:microsoft.com/office/officeart/2005/8/layout/process1"/>
    <dgm:cxn modelId="{AA8A7AFC-13FD-42C2-A55E-6F8AFB4DA8F5}" type="presParOf" srcId="{BE42B31C-67F8-4D09-8F77-4C4A31641C61}" destId="{E4A62180-DB68-457C-BF92-41F7C68DBCA9}" srcOrd="0" destOrd="0" presId="urn:microsoft.com/office/officeart/2005/8/layout/process1"/>
    <dgm:cxn modelId="{78604379-8BB9-4F38-B047-C3D4FBCBAECC}" type="presParOf" srcId="{10DD1B33-1C88-4B14-9AEE-B5AF06ABB3F4}" destId="{0D7F1B36-89E8-4FBE-AA9E-D0F335FEDC8F}" srcOrd="4" destOrd="0" presId="urn:microsoft.com/office/officeart/2005/8/layout/process1"/>
    <dgm:cxn modelId="{CB5D71FC-968F-4FFD-84B8-06132AC571E6}" type="presParOf" srcId="{10DD1B33-1C88-4B14-9AEE-B5AF06ABB3F4}" destId="{63D86339-E712-418B-8F09-86B5E2C549C2}" srcOrd="5" destOrd="0" presId="urn:microsoft.com/office/officeart/2005/8/layout/process1"/>
    <dgm:cxn modelId="{164DF4B5-3B8D-4F41-A59B-FFE808C16557}" type="presParOf" srcId="{63D86339-E712-418B-8F09-86B5E2C549C2}" destId="{3550D36B-C531-4795-BCEA-F05182488974}" srcOrd="0" destOrd="0" presId="urn:microsoft.com/office/officeart/2005/8/layout/process1"/>
    <dgm:cxn modelId="{C79C7455-D2B2-4F6A-84DF-6C94727BA75A}" type="presParOf" srcId="{10DD1B33-1C88-4B14-9AEE-B5AF06ABB3F4}" destId="{A8A7F72F-0233-4521-BA8C-962963517FC3}" srcOrd="6"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F924D-A08D-4C4C-A87C-29A2E18A95A1}">
      <dsp:nvSpPr>
        <dsp:cNvPr id="0" name=""/>
        <dsp:cNvSpPr/>
      </dsp:nvSpPr>
      <dsp:spPr>
        <a:xfrm>
          <a:off x="111" y="690916"/>
          <a:ext cx="2079240" cy="2236567"/>
        </a:xfrm>
        <a:prstGeom prst="roundRect">
          <a:avLst>
            <a:gd name="adj" fmla="val 10000"/>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o-RO" sz="1800"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rPr>
            <a:t>Finalizare PAOV</a:t>
          </a:r>
        </a:p>
      </dsp:txBody>
      <dsp:txXfrm>
        <a:off x="61010" y="751815"/>
        <a:ext cx="1957442" cy="2114769"/>
      </dsp:txXfrm>
    </dsp:sp>
    <dsp:sp modelId="{40A56903-F511-4716-AC6D-16153D43B93A}">
      <dsp:nvSpPr>
        <dsp:cNvPr id="0" name=""/>
        <dsp:cNvSpPr/>
      </dsp:nvSpPr>
      <dsp:spPr>
        <a:xfrm>
          <a:off x="2361815" y="1458945"/>
          <a:ext cx="598822" cy="700509"/>
        </a:xfrm>
        <a:prstGeom prst="rightArrow">
          <a:avLst>
            <a:gd name="adj1" fmla="val 60000"/>
            <a:gd name="adj2" fmla="val 50000"/>
          </a:avLst>
        </a:prstGeom>
        <a:solidFill>
          <a:srgbClr val="92D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ro-RO" sz="3000" kern="1200"/>
        </a:p>
      </dsp:txBody>
      <dsp:txXfrm>
        <a:off x="2361815" y="1599047"/>
        <a:ext cx="419175" cy="420305"/>
      </dsp:txXfrm>
    </dsp:sp>
    <dsp:sp modelId="{E01ECB91-3565-4182-B402-505E9FF230A1}">
      <dsp:nvSpPr>
        <dsp:cNvPr id="0" name=""/>
        <dsp:cNvSpPr/>
      </dsp:nvSpPr>
      <dsp:spPr>
        <a:xfrm>
          <a:off x="3209205" y="690916"/>
          <a:ext cx="2084833" cy="2236567"/>
        </a:xfrm>
        <a:prstGeom prst="roundRect">
          <a:avLst>
            <a:gd name="adj" fmla="val 10000"/>
          </a:avLst>
        </a:prstGeom>
        <a:solidFill>
          <a:srgbClr val="3B2D6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o-RO" sz="1600" kern="1200" dirty="0">
              <a:latin typeface="Noto Serif" panose="02020600060500020200" pitchFamily="18" charset="0"/>
              <a:ea typeface="Noto Serif" panose="02020600060500020200" pitchFamily="18" charset="0"/>
              <a:cs typeface="Noto Serif" panose="02020600060500020200" pitchFamily="18" charset="0"/>
            </a:rPr>
            <a:t>Implementarea acțiunilor din PAOV </a:t>
          </a:r>
        </a:p>
      </dsp:txBody>
      <dsp:txXfrm>
        <a:off x="3270268" y="751979"/>
        <a:ext cx="1962707" cy="2114441"/>
      </dsp:txXfrm>
    </dsp:sp>
    <dsp:sp modelId="{BE42B31C-67F8-4D09-8F77-4C4A31641C61}">
      <dsp:nvSpPr>
        <dsp:cNvPr id="0" name=""/>
        <dsp:cNvSpPr/>
      </dsp:nvSpPr>
      <dsp:spPr>
        <a:xfrm>
          <a:off x="5576502" y="1458945"/>
          <a:ext cx="598822" cy="700509"/>
        </a:xfrm>
        <a:prstGeom prst="rightArrow">
          <a:avLst>
            <a:gd name="adj1" fmla="val 60000"/>
            <a:gd name="adj2" fmla="val 50000"/>
          </a:avLst>
        </a:prstGeom>
        <a:solidFill>
          <a:srgbClr val="92D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ro-RO" sz="3000" kern="1200"/>
        </a:p>
      </dsp:txBody>
      <dsp:txXfrm>
        <a:off x="5576502" y="1599047"/>
        <a:ext cx="419175" cy="420305"/>
      </dsp:txXfrm>
    </dsp:sp>
    <dsp:sp modelId="{0D7F1B36-89E8-4FBE-AA9E-D0F335FEDC8F}">
      <dsp:nvSpPr>
        <dsp:cNvPr id="0" name=""/>
        <dsp:cNvSpPr/>
      </dsp:nvSpPr>
      <dsp:spPr>
        <a:xfrm>
          <a:off x="6423892" y="690916"/>
          <a:ext cx="2072235" cy="2236567"/>
        </a:xfrm>
        <a:prstGeom prst="roundRect">
          <a:avLst>
            <a:gd name="adj" fmla="val 10000"/>
          </a:avLst>
        </a:prstGeom>
        <a:solidFill>
          <a:srgbClr val="3B2D6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o-RO" sz="1800" kern="1200" dirty="0">
              <a:latin typeface="Noto Serif" panose="02020600060500020200" pitchFamily="18" charset="0"/>
              <a:ea typeface="Noto Serif" panose="02020600060500020200" pitchFamily="18" charset="0"/>
              <a:cs typeface="Noto Serif" panose="02020600060500020200" pitchFamily="18" charset="0"/>
            </a:rPr>
            <a:t>Monitorizarea și evaluarea acțiunilor implementate și în curs de implementare </a:t>
          </a:r>
        </a:p>
      </dsp:txBody>
      <dsp:txXfrm>
        <a:off x="6484586" y="751610"/>
        <a:ext cx="1950847" cy="2115179"/>
      </dsp:txXfrm>
    </dsp:sp>
    <dsp:sp modelId="{63D86339-E712-418B-8F09-86B5E2C549C2}">
      <dsp:nvSpPr>
        <dsp:cNvPr id="0" name=""/>
        <dsp:cNvSpPr/>
      </dsp:nvSpPr>
      <dsp:spPr>
        <a:xfrm>
          <a:off x="8778591" y="1458945"/>
          <a:ext cx="598822" cy="700509"/>
        </a:xfrm>
        <a:prstGeom prst="rightArrow">
          <a:avLst>
            <a:gd name="adj1" fmla="val 60000"/>
            <a:gd name="adj2" fmla="val 50000"/>
          </a:avLst>
        </a:prstGeom>
        <a:solidFill>
          <a:srgbClr val="92D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ro-RO" sz="3000" kern="1200"/>
        </a:p>
      </dsp:txBody>
      <dsp:txXfrm>
        <a:off x="8778591" y="1599047"/>
        <a:ext cx="419175" cy="420305"/>
      </dsp:txXfrm>
    </dsp:sp>
    <dsp:sp modelId="{A8A7F72F-0233-4521-BA8C-962963517FC3}">
      <dsp:nvSpPr>
        <dsp:cNvPr id="0" name=""/>
        <dsp:cNvSpPr/>
      </dsp:nvSpPr>
      <dsp:spPr>
        <a:xfrm>
          <a:off x="9625981" y="690916"/>
          <a:ext cx="2084127" cy="2236567"/>
        </a:xfrm>
        <a:prstGeom prst="roundRect">
          <a:avLst>
            <a:gd name="adj" fmla="val 10000"/>
          </a:avLst>
        </a:prstGeom>
        <a:solidFill>
          <a:srgbClr val="3B2D6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o-RO" sz="1800" kern="1200" dirty="0">
              <a:latin typeface="Noto Serif" panose="02020600060500020200" pitchFamily="18" charset="0"/>
              <a:ea typeface="Noto Serif" panose="02020600060500020200" pitchFamily="18" charset="0"/>
              <a:cs typeface="Noto Serif" panose="02020600060500020200" pitchFamily="18" charset="0"/>
            </a:rPr>
            <a:t>Timișoara oraș mai sustenabil și mai verde</a:t>
          </a:r>
        </a:p>
      </dsp:txBody>
      <dsp:txXfrm>
        <a:off x="9687023" y="751958"/>
        <a:ext cx="1962043" cy="211448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4707242-67ED-4663-97BB-054537D155F8}" type="datetimeFigureOut">
              <a:rPr lang="en-US" smtClean="0"/>
              <a:t>10/2/2024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2D76B9E-263A-4D99-BA16-77DDECFA52A4}" type="slidenum">
              <a:rPr lang="en-US" smtClean="0"/>
              <a:t>‹#›</a:t>
            </a:fld>
            <a:endParaRPr lang="en-US"/>
          </a:p>
        </p:txBody>
      </p:sp>
    </p:spTree>
    <p:extLst>
      <p:ext uri="{BB962C8B-B14F-4D97-AF65-F5344CB8AC3E}">
        <p14:creationId xmlns:p14="http://schemas.microsoft.com/office/powerpoint/2010/main" val="189063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76B9E-263A-4D99-BA16-77DDECFA52A4}" type="slidenum">
              <a:rPr lang="en-US" smtClean="0"/>
              <a:t>1</a:t>
            </a:fld>
            <a:endParaRPr lang="en-US"/>
          </a:p>
        </p:txBody>
      </p:sp>
    </p:spTree>
    <p:extLst>
      <p:ext uri="{BB962C8B-B14F-4D97-AF65-F5344CB8AC3E}">
        <p14:creationId xmlns:p14="http://schemas.microsoft.com/office/powerpoint/2010/main" val="380425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11</a:t>
            </a:fld>
            <a:endParaRPr lang="en-US"/>
          </a:p>
        </p:txBody>
      </p:sp>
    </p:spTree>
    <p:extLst>
      <p:ext uri="{BB962C8B-B14F-4D97-AF65-F5344CB8AC3E}">
        <p14:creationId xmlns:p14="http://schemas.microsoft.com/office/powerpoint/2010/main" val="3594452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12</a:t>
            </a:fld>
            <a:endParaRPr lang="en-US"/>
          </a:p>
        </p:txBody>
      </p:sp>
    </p:spTree>
    <p:extLst>
      <p:ext uri="{BB962C8B-B14F-4D97-AF65-F5344CB8AC3E}">
        <p14:creationId xmlns:p14="http://schemas.microsoft.com/office/powerpoint/2010/main" val="4187937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13</a:t>
            </a:fld>
            <a:endParaRPr lang="en-US"/>
          </a:p>
        </p:txBody>
      </p:sp>
    </p:spTree>
    <p:extLst>
      <p:ext uri="{BB962C8B-B14F-4D97-AF65-F5344CB8AC3E}">
        <p14:creationId xmlns:p14="http://schemas.microsoft.com/office/powerpoint/2010/main" val="2281240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14</a:t>
            </a:fld>
            <a:endParaRPr lang="en-US"/>
          </a:p>
        </p:txBody>
      </p:sp>
    </p:spTree>
    <p:extLst>
      <p:ext uri="{BB962C8B-B14F-4D97-AF65-F5344CB8AC3E}">
        <p14:creationId xmlns:p14="http://schemas.microsoft.com/office/powerpoint/2010/main" val="221993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15</a:t>
            </a:fld>
            <a:endParaRPr lang="en-US"/>
          </a:p>
        </p:txBody>
      </p:sp>
    </p:spTree>
    <p:extLst>
      <p:ext uri="{BB962C8B-B14F-4D97-AF65-F5344CB8AC3E}">
        <p14:creationId xmlns:p14="http://schemas.microsoft.com/office/powerpoint/2010/main" val="2140677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16</a:t>
            </a:fld>
            <a:endParaRPr lang="en-US"/>
          </a:p>
        </p:txBody>
      </p:sp>
    </p:spTree>
    <p:extLst>
      <p:ext uri="{BB962C8B-B14F-4D97-AF65-F5344CB8AC3E}">
        <p14:creationId xmlns:p14="http://schemas.microsoft.com/office/powerpoint/2010/main" val="3974412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17</a:t>
            </a:fld>
            <a:endParaRPr lang="en-US"/>
          </a:p>
        </p:txBody>
      </p:sp>
    </p:spTree>
    <p:extLst>
      <p:ext uri="{BB962C8B-B14F-4D97-AF65-F5344CB8AC3E}">
        <p14:creationId xmlns:p14="http://schemas.microsoft.com/office/powerpoint/2010/main" val="111595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18</a:t>
            </a:fld>
            <a:endParaRPr lang="en-US"/>
          </a:p>
        </p:txBody>
      </p:sp>
    </p:spTree>
    <p:extLst>
      <p:ext uri="{BB962C8B-B14F-4D97-AF65-F5344CB8AC3E}">
        <p14:creationId xmlns:p14="http://schemas.microsoft.com/office/powerpoint/2010/main" val="2830432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19</a:t>
            </a:fld>
            <a:endParaRPr lang="en-US"/>
          </a:p>
        </p:txBody>
      </p:sp>
    </p:spTree>
    <p:extLst>
      <p:ext uri="{BB962C8B-B14F-4D97-AF65-F5344CB8AC3E}">
        <p14:creationId xmlns:p14="http://schemas.microsoft.com/office/powerpoint/2010/main" val="2191186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20</a:t>
            </a:fld>
            <a:endParaRPr lang="en-US"/>
          </a:p>
        </p:txBody>
      </p:sp>
    </p:spTree>
    <p:extLst>
      <p:ext uri="{BB962C8B-B14F-4D97-AF65-F5344CB8AC3E}">
        <p14:creationId xmlns:p14="http://schemas.microsoft.com/office/powerpoint/2010/main" val="88246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2</a:t>
            </a:fld>
            <a:endParaRPr lang="en-US"/>
          </a:p>
        </p:txBody>
      </p:sp>
    </p:spTree>
    <p:extLst>
      <p:ext uri="{BB962C8B-B14F-4D97-AF65-F5344CB8AC3E}">
        <p14:creationId xmlns:p14="http://schemas.microsoft.com/office/powerpoint/2010/main" val="307998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21</a:t>
            </a:fld>
            <a:endParaRPr lang="en-US"/>
          </a:p>
        </p:txBody>
      </p:sp>
    </p:spTree>
    <p:extLst>
      <p:ext uri="{BB962C8B-B14F-4D97-AF65-F5344CB8AC3E}">
        <p14:creationId xmlns:p14="http://schemas.microsoft.com/office/powerpoint/2010/main" val="1748111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22</a:t>
            </a:fld>
            <a:endParaRPr lang="en-US"/>
          </a:p>
        </p:txBody>
      </p:sp>
    </p:spTree>
    <p:extLst>
      <p:ext uri="{BB962C8B-B14F-4D97-AF65-F5344CB8AC3E}">
        <p14:creationId xmlns:p14="http://schemas.microsoft.com/office/powerpoint/2010/main" val="3723536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23</a:t>
            </a:fld>
            <a:endParaRPr lang="en-US"/>
          </a:p>
        </p:txBody>
      </p:sp>
    </p:spTree>
    <p:extLst>
      <p:ext uri="{BB962C8B-B14F-4D97-AF65-F5344CB8AC3E}">
        <p14:creationId xmlns:p14="http://schemas.microsoft.com/office/powerpoint/2010/main" val="406462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3</a:t>
            </a:fld>
            <a:endParaRPr lang="en-US"/>
          </a:p>
        </p:txBody>
      </p:sp>
    </p:spTree>
    <p:extLst>
      <p:ext uri="{BB962C8B-B14F-4D97-AF65-F5344CB8AC3E}">
        <p14:creationId xmlns:p14="http://schemas.microsoft.com/office/powerpoint/2010/main" val="3219375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5</a:t>
            </a:fld>
            <a:endParaRPr lang="en-US"/>
          </a:p>
        </p:txBody>
      </p:sp>
    </p:spTree>
    <p:extLst>
      <p:ext uri="{BB962C8B-B14F-4D97-AF65-F5344CB8AC3E}">
        <p14:creationId xmlns:p14="http://schemas.microsoft.com/office/powerpoint/2010/main" val="2306217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6</a:t>
            </a:fld>
            <a:endParaRPr lang="en-US"/>
          </a:p>
        </p:txBody>
      </p:sp>
    </p:spTree>
    <p:extLst>
      <p:ext uri="{BB962C8B-B14F-4D97-AF65-F5344CB8AC3E}">
        <p14:creationId xmlns:p14="http://schemas.microsoft.com/office/powerpoint/2010/main" val="2884742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7</a:t>
            </a:fld>
            <a:endParaRPr lang="en-US"/>
          </a:p>
        </p:txBody>
      </p:sp>
    </p:spTree>
    <p:extLst>
      <p:ext uri="{BB962C8B-B14F-4D97-AF65-F5344CB8AC3E}">
        <p14:creationId xmlns:p14="http://schemas.microsoft.com/office/powerpoint/2010/main" val="3488099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8</a:t>
            </a:fld>
            <a:endParaRPr lang="en-US"/>
          </a:p>
        </p:txBody>
      </p:sp>
    </p:spTree>
    <p:extLst>
      <p:ext uri="{BB962C8B-B14F-4D97-AF65-F5344CB8AC3E}">
        <p14:creationId xmlns:p14="http://schemas.microsoft.com/office/powerpoint/2010/main" val="84697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9</a:t>
            </a:fld>
            <a:endParaRPr lang="en-US"/>
          </a:p>
        </p:txBody>
      </p:sp>
    </p:spTree>
    <p:extLst>
      <p:ext uri="{BB962C8B-B14F-4D97-AF65-F5344CB8AC3E}">
        <p14:creationId xmlns:p14="http://schemas.microsoft.com/office/powerpoint/2010/main" val="466705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D76B9E-263A-4D99-BA16-77DDECFA52A4}" type="slidenum">
              <a:rPr lang="en-US" smtClean="0"/>
              <a:t>10</a:t>
            </a:fld>
            <a:endParaRPr lang="en-US"/>
          </a:p>
        </p:txBody>
      </p:sp>
    </p:spTree>
    <p:extLst>
      <p:ext uri="{BB962C8B-B14F-4D97-AF65-F5344CB8AC3E}">
        <p14:creationId xmlns:p14="http://schemas.microsoft.com/office/powerpoint/2010/main" val="1891453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BC36-C5BC-A01E-2587-270D6BF1AD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7F628A-233F-C34C-35BB-4338768D0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8C884E-C029-3BC0-1FB7-7B9E1E926547}"/>
              </a:ext>
            </a:extLst>
          </p:cNvPr>
          <p:cNvSpPr>
            <a:spLocks noGrp="1"/>
          </p:cNvSpPr>
          <p:nvPr>
            <p:ph type="dt" sz="half" idx="10"/>
          </p:nvPr>
        </p:nvSpPr>
        <p:spPr/>
        <p:txBody>
          <a:bodyPr/>
          <a:lstStyle/>
          <a:p>
            <a:fld id="{7386B928-99B0-46EF-94AD-7F736C006D86}" type="datetimeFigureOut">
              <a:rPr lang="en-US" smtClean="0"/>
              <a:t>10/2/2024</a:t>
            </a:fld>
            <a:endParaRPr lang="en-US"/>
          </a:p>
        </p:txBody>
      </p:sp>
      <p:sp>
        <p:nvSpPr>
          <p:cNvPr id="5" name="Footer Placeholder 4">
            <a:extLst>
              <a:ext uri="{FF2B5EF4-FFF2-40B4-BE49-F238E27FC236}">
                <a16:creationId xmlns:a16="http://schemas.microsoft.com/office/drawing/2014/main" id="{E77AE7EE-0530-4D0D-56CC-890FC1398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095BC-F64A-8FD0-0218-7416618028DF}"/>
              </a:ext>
            </a:extLst>
          </p:cNvPr>
          <p:cNvSpPr>
            <a:spLocks noGrp="1"/>
          </p:cNvSpPr>
          <p:nvPr>
            <p:ph type="sldNum" sz="quarter" idx="12"/>
          </p:nvPr>
        </p:nvSpPr>
        <p:spPr/>
        <p:txBody>
          <a:bodyPr/>
          <a:lstStyle/>
          <a:p>
            <a:fld id="{7B9092D8-44B1-4858-96CF-F32785708F4C}" type="slidenum">
              <a:rPr lang="en-US" smtClean="0"/>
              <a:t>‹#›</a:t>
            </a:fld>
            <a:endParaRPr lang="en-US"/>
          </a:p>
        </p:txBody>
      </p:sp>
    </p:spTree>
    <p:extLst>
      <p:ext uri="{BB962C8B-B14F-4D97-AF65-F5344CB8AC3E}">
        <p14:creationId xmlns:p14="http://schemas.microsoft.com/office/powerpoint/2010/main" val="1482148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DF7ED-9102-AEF1-F18A-FA2F184271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EFEB9B-9921-13AD-788B-89B0E47FCC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EF44E-D8B8-CFD9-5B52-9884D1E597F1}"/>
              </a:ext>
            </a:extLst>
          </p:cNvPr>
          <p:cNvSpPr>
            <a:spLocks noGrp="1"/>
          </p:cNvSpPr>
          <p:nvPr>
            <p:ph type="dt" sz="half" idx="10"/>
          </p:nvPr>
        </p:nvSpPr>
        <p:spPr/>
        <p:txBody>
          <a:bodyPr/>
          <a:lstStyle/>
          <a:p>
            <a:fld id="{7386B928-99B0-46EF-94AD-7F736C006D86}" type="datetimeFigureOut">
              <a:rPr lang="en-US" smtClean="0"/>
              <a:t>10/2/2024</a:t>
            </a:fld>
            <a:endParaRPr lang="en-US"/>
          </a:p>
        </p:txBody>
      </p:sp>
      <p:sp>
        <p:nvSpPr>
          <p:cNvPr id="5" name="Footer Placeholder 4">
            <a:extLst>
              <a:ext uri="{FF2B5EF4-FFF2-40B4-BE49-F238E27FC236}">
                <a16:creationId xmlns:a16="http://schemas.microsoft.com/office/drawing/2014/main" id="{EF8197DD-4525-CBD7-5A07-139E95C1AB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B4704-5F0D-3951-D5CD-36A01BF708C8}"/>
              </a:ext>
            </a:extLst>
          </p:cNvPr>
          <p:cNvSpPr>
            <a:spLocks noGrp="1"/>
          </p:cNvSpPr>
          <p:nvPr>
            <p:ph type="sldNum" sz="quarter" idx="12"/>
          </p:nvPr>
        </p:nvSpPr>
        <p:spPr/>
        <p:txBody>
          <a:bodyPr/>
          <a:lstStyle/>
          <a:p>
            <a:fld id="{7B9092D8-44B1-4858-96CF-F32785708F4C}" type="slidenum">
              <a:rPr lang="en-US" smtClean="0"/>
              <a:t>‹#›</a:t>
            </a:fld>
            <a:endParaRPr lang="en-US"/>
          </a:p>
        </p:txBody>
      </p:sp>
    </p:spTree>
    <p:extLst>
      <p:ext uri="{BB962C8B-B14F-4D97-AF65-F5344CB8AC3E}">
        <p14:creationId xmlns:p14="http://schemas.microsoft.com/office/powerpoint/2010/main" val="1587705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D1EBCB-C402-0C88-377B-86E59856A7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8C4D9-2C08-9B7D-CF36-FB97D43A2D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9FF73-BD6A-5EDF-6B90-8E4BFE71A716}"/>
              </a:ext>
            </a:extLst>
          </p:cNvPr>
          <p:cNvSpPr>
            <a:spLocks noGrp="1"/>
          </p:cNvSpPr>
          <p:nvPr>
            <p:ph type="dt" sz="half" idx="10"/>
          </p:nvPr>
        </p:nvSpPr>
        <p:spPr/>
        <p:txBody>
          <a:bodyPr/>
          <a:lstStyle/>
          <a:p>
            <a:fld id="{7386B928-99B0-46EF-94AD-7F736C006D86}" type="datetimeFigureOut">
              <a:rPr lang="en-US" smtClean="0"/>
              <a:t>10/2/2024</a:t>
            </a:fld>
            <a:endParaRPr lang="en-US"/>
          </a:p>
        </p:txBody>
      </p:sp>
      <p:sp>
        <p:nvSpPr>
          <p:cNvPr id="5" name="Footer Placeholder 4">
            <a:extLst>
              <a:ext uri="{FF2B5EF4-FFF2-40B4-BE49-F238E27FC236}">
                <a16:creationId xmlns:a16="http://schemas.microsoft.com/office/drawing/2014/main" id="{BB06BBE0-D92D-B8AD-7C43-F2A4BE85E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CB426-ADD5-6629-B015-C5E1943CD133}"/>
              </a:ext>
            </a:extLst>
          </p:cNvPr>
          <p:cNvSpPr>
            <a:spLocks noGrp="1"/>
          </p:cNvSpPr>
          <p:nvPr>
            <p:ph type="sldNum" sz="quarter" idx="12"/>
          </p:nvPr>
        </p:nvSpPr>
        <p:spPr/>
        <p:txBody>
          <a:bodyPr/>
          <a:lstStyle/>
          <a:p>
            <a:fld id="{7B9092D8-44B1-4858-96CF-F32785708F4C}" type="slidenum">
              <a:rPr lang="en-US" smtClean="0"/>
              <a:t>‹#›</a:t>
            </a:fld>
            <a:endParaRPr lang="en-US"/>
          </a:p>
        </p:txBody>
      </p:sp>
    </p:spTree>
    <p:extLst>
      <p:ext uri="{BB962C8B-B14F-4D97-AF65-F5344CB8AC3E}">
        <p14:creationId xmlns:p14="http://schemas.microsoft.com/office/powerpoint/2010/main" val="43034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32761B-D57F-4CEF-BDEE-FF14A010B511}" type="datetime3">
              <a:rPr lang="en-US" smtClean="0">
                <a:solidFill>
                  <a:srgbClr val="00539B"/>
                </a:solidFill>
              </a:rPr>
              <a:pPr/>
              <a:t>2 October 2024</a:t>
            </a:fld>
            <a:endParaRPr lang="en-GB">
              <a:solidFill>
                <a:srgbClr val="00539B"/>
              </a:solidFill>
            </a:endParaRPr>
          </a:p>
        </p:txBody>
      </p:sp>
      <p:sp>
        <p:nvSpPr>
          <p:cNvPr id="4" name="Footer Placeholder 3"/>
          <p:cNvSpPr>
            <a:spLocks noGrp="1"/>
          </p:cNvSpPr>
          <p:nvPr>
            <p:ph type="ftr" sz="quarter" idx="11"/>
            <p:custDataLst>
              <p:tags r:id="rId1"/>
            </p:custDataLst>
          </p:nvPr>
        </p:nvSpPr>
        <p:spPr>
          <a:xfrm>
            <a:off x="0" y="6480000"/>
            <a:ext cx="12192000" cy="378000"/>
          </a:xfrm>
        </p:spPr>
        <p:txBody>
          <a:bodyP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a:solidFill>
                <a:srgbClr val="00539B"/>
              </a:solidFill>
            </a:endParaRPr>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7000">
                <a:solidFill>
                  <a:srgbClr val="FFFFFF"/>
                </a:solidFill>
                <a:latin typeface="Franklin Gothic Book"/>
              </a:rPr>
              <a:t>Simple layouts</a:t>
            </a: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4224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normAutofit/>
          </a:bodyPr>
          <a:lstStyle>
            <a:lvl1pPr>
              <a:defRPr sz="2400"/>
            </a:lvl1pPr>
          </a:lstStyle>
          <a:p>
            <a:r>
              <a:rPr lang="en-US"/>
              <a:t>Click to edit Master title style</a:t>
            </a:r>
            <a:endParaRPr lang="en-GB"/>
          </a:p>
        </p:txBody>
      </p:sp>
      <p:cxnSp>
        <p:nvCxnSpPr>
          <p:cNvPr id="166" name="Straight Connector 165"/>
          <p:cNvCxnSpPr/>
          <p:nvPr userDrawn="1"/>
        </p:nvCxnSpPr>
        <p:spPr>
          <a:xfrm>
            <a:off x="-4112" y="1709193"/>
            <a:ext cx="12196112"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C4BA69E3-0767-472B-A5D8-596F9D700AF5}" type="datetime3">
              <a:rPr lang="en-US" smtClean="0">
                <a:solidFill>
                  <a:srgbClr val="00539B"/>
                </a:solidFill>
              </a:rPr>
              <a:pPr/>
              <a:t>2 October 2024</a:t>
            </a:fld>
            <a:endParaRPr lang="en-GB">
              <a:solidFill>
                <a:srgbClr val="00539B"/>
              </a:solidFill>
            </a:endParaRPr>
          </a:p>
        </p:txBody>
      </p:sp>
      <p:sp>
        <p:nvSpPr>
          <p:cNvPr id="57"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9"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4" name="Text Placeholder 3"/>
          <p:cNvSpPr>
            <a:spLocks noGrp="1"/>
          </p:cNvSpPr>
          <p:nvPr>
            <p:ph type="body" sz="quarter" idx="10"/>
          </p:nvPr>
        </p:nvSpPr>
        <p:spPr>
          <a:xfrm>
            <a:off x="958851" y="1803401"/>
            <a:ext cx="10274300" cy="4321175"/>
          </a:xfrm>
        </p:spPr>
        <p:txBody>
          <a:bodyPr/>
          <a:lstStyle>
            <a:lvl1pPr>
              <a:defRPr sz="1600"/>
            </a:lvl1pPr>
            <a:lvl2pPr>
              <a:defRPr sz="1600"/>
            </a:lvl2pPr>
            <a:lvl3pPr>
              <a:defRPr sz="16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802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56"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BB430BB4-6FB9-434C-BABC-C30B24EE53C2}" type="datetime3">
              <a:rPr lang="en-US" smtClean="0">
                <a:solidFill>
                  <a:srgbClr val="00539B"/>
                </a:solidFill>
              </a:rPr>
              <a:pPr/>
              <a:t>2 October 2024</a:t>
            </a:fld>
            <a:endParaRPr lang="en-GB">
              <a:solidFill>
                <a:srgbClr val="00539B"/>
              </a:solidFill>
            </a:endParaRPr>
          </a:p>
        </p:txBody>
      </p:sp>
      <p:sp>
        <p:nvSpPr>
          <p:cNvPr id="57"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9"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4" name="Text Placeholder 3"/>
          <p:cNvSpPr>
            <a:spLocks noGrp="1"/>
          </p:cNvSpPr>
          <p:nvPr>
            <p:ph type="body" sz="quarter" idx="10"/>
          </p:nvPr>
        </p:nvSpPr>
        <p:spPr>
          <a:xfrm>
            <a:off x="960967" y="1446214"/>
            <a:ext cx="10272184" cy="357187"/>
          </a:xfrm>
        </p:spPr>
        <p:txBody>
          <a:bodyPr/>
          <a:lstStyle>
            <a:lvl1pPr>
              <a:defRPr>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1"/>
          </p:nvPr>
        </p:nvSpPr>
        <p:spPr>
          <a:xfrm>
            <a:off x="960967" y="2168525"/>
            <a:ext cx="10272184" cy="39560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30377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697E4E02-1E80-4FDC-AA5E-41C3C9D84A17}" type="datetime3">
              <a:rPr lang="en-US" smtClean="0">
                <a:solidFill>
                  <a:srgbClr val="00539B"/>
                </a:solidFill>
              </a:rPr>
              <a:pPr/>
              <a:t>2 October 2024</a:t>
            </a:fld>
            <a:endParaRPr lang="en-GB">
              <a:solidFill>
                <a:srgbClr val="00539B"/>
              </a:solidFill>
            </a:endParaRPr>
          </a:p>
        </p:txBody>
      </p:sp>
      <p:sp>
        <p:nvSpPr>
          <p:cNvPr id="55"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7"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5" name="Text Placeholder 4"/>
          <p:cNvSpPr>
            <a:spLocks noGrp="1"/>
          </p:cNvSpPr>
          <p:nvPr>
            <p:ph type="body" sz="quarter" idx="11"/>
          </p:nvPr>
        </p:nvSpPr>
        <p:spPr>
          <a:xfrm>
            <a:off x="958851" y="1446213"/>
            <a:ext cx="4806949" cy="503396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2"/>
          </p:nvPr>
        </p:nvSpPr>
        <p:spPr>
          <a:xfrm>
            <a:off x="6426201" y="1446213"/>
            <a:ext cx="4806951" cy="503396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93713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7DA30E-7136-43A6-AAA9-64C647491250}" type="datetime3">
              <a:rPr lang="en-US" smtClean="0">
                <a:solidFill>
                  <a:srgbClr val="00539B"/>
                </a:solidFill>
              </a:rPr>
              <a:pPr/>
              <a:t>2 October 2024</a:t>
            </a:fld>
            <a:endParaRPr lang="en-GB">
              <a:solidFill>
                <a:srgbClr val="00539B"/>
              </a:solidFill>
            </a:endParaRPr>
          </a:p>
        </p:txBody>
      </p:sp>
      <p:sp>
        <p:nvSpPr>
          <p:cNvPr id="4" name="Footer Placeholder 3"/>
          <p:cNvSpPr>
            <a:spLocks noGrp="1"/>
          </p:cNvSpPr>
          <p:nvPr>
            <p:ph type="ftr" sz="quarter" idx="11"/>
            <p:custDataLst>
              <p:tags r:id="rId1"/>
            </p:custDataLst>
          </p:nvPr>
        </p:nvSpPr>
        <p:spPr>
          <a:xfrm>
            <a:off x="0" y="6480000"/>
            <a:ext cx="12192000" cy="378000"/>
          </a:xfrm>
        </p:spPr>
        <p:txBody>
          <a:bodyP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a:solidFill>
                <a:srgbClr val="00539B"/>
              </a:solidFill>
            </a:endParaRPr>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7000">
                <a:solidFill>
                  <a:srgbClr val="FFFFFF"/>
                </a:solidFill>
                <a:latin typeface="Franklin Gothic Book"/>
              </a:rPr>
              <a:t>Layouts for charts, images, tables, smart art or video</a:t>
            </a: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1728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6426201" y="1803401"/>
            <a:ext cx="4773084"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9" name="Content Placeholder 8"/>
          <p:cNvSpPr>
            <a:spLocks noGrp="1"/>
          </p:cNvSpPr>
          <p:nvPr>
            <p:ph sz="quarter" idx="17" hasCustomPrompt="1"/>
          </p:nvPr>
        </p:nvSpPr>
        <p:spPr>
          <a:xfrm>
            <a:off x="6426201" y="1803401"/>
            <a:ext cx="4773084" cy="4657725"/>
          </a:xfr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15E47316-6A56-4660-81E8-5FE04ED070FB}" type="datetime3">
              <a:rPr lang="en-US" smtClean="0">
                <a:solidFill>
                  <a:srgbClr val="00539B"/>
                </a:solidFill>
              </a:rPr>
              <a:pPr/>
              <a:t>2 October 2024</a:t>
            </a:fld>
            <a:endParaRPr lang="en-GB">
              <a:solidFill>
                <a:srgbClr val="00539B"/>
              </a:solidFill>
            </a:endParaRPr>
          </a:p>
        </p:txBody>
      </p:sp>
      <p:sp>
        <p:nvSpPr>
          <p:cNvPr id="101"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4" name="Text Placeholder 3"/>
          <p:cNvSpPr>
            <a:spLocks noGrp="1"/>
          </p:cNvSpPr>
          <p:nvPr>
            <p:ph type="body" sz="quarter" idx="16"/>
          </p:nvPr>
        </p:nvSpPr>
        <p:spPr>
          <a:xfrm>
            <a:off x="958851" y="1803401"/>
            <a:ext cx="4806949" cy="46831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7367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10" name="Round Same Side Corner Rectangle 9"/>
          <p:cNvSpPr/>
          <p:nvPr userDrawn="1"/>
        </p:nvSpPr>
        <p:spPr>
          <a:xfrm>
            <a:off x="6426200" y="1794783"/>
            <a:ext cx="4806953" cy="46663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14" name="Content Placeholder 8"/>
          <p:cNvSpPr>
            <a:spLocks noGrp="1"/>
          </p:cNvSpPr>
          <p:nvPr>
            <p:ph sz="quarter" idx="18" hasCustomPrompt="1"/>
          </p:nvPr>
        </p:nvSpPr>
        <p:spPr>
          <a:xfrm>
            <a:off x="6426201" y="1803401"/>
            <a:ext cx="4773084" cy="4657725"/>
          </a:xfr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D74106A9-DEA8-4FD7-96EC-6632351051F5}" type="datetime3">
              <a:rPr lang="en-US" smtClean="0">
                <a:solidFill>
                  <a:srgbClr val="00539B"/>
                </a:solidFill>
              </a:rPr>
              <a:pPr/>
              <a:t>2 October 2024</a:t>
            </a:fld>
            <a:endParaRPr lang="en-GB">
              <a:solidFill>
                <a:srgbClr val="00539B"/>
              </a:solidFill>
            </a:endParaRPr>
          </a:p>
        </p:txBody>
      </p:sp>
      <p:sp>
        <p:nvSpPr>
          <p:cNvPr id="101"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4" name="Text Placeholder 3"/>
          <p:cNvSpPr>
            <a:spLocks noGrp="1"/>
          </p:cNvSpPr>
          <p:nvPr>
            <p:ph type="body" sz="quarter" idx="16"/>
          </p:nvPr>
        </p:nvSpPr>
        <p:spPr>
          <a:xfrm>
            <a:off x="960968" y="1794783"/>
            <a:ext cx="4804833" cy="719137"/>
          </a:xfrm>
        </p:spPr>
        <p:txBody>
          <a:bodyPr/>
          <a:lstStyle>
            <a:lvl1pPr>
              <a:defRPr>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7"/>
          </p:nvPr>
        </p:nvSpPr>
        <p:spPr>
          <a:xfrm>
            <a:off x="960968" y="2513919"/>
            <a:ext cx="4804833" cy="39662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67895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AD72799E-1AB6-4C9B-A3BD-AEFA08C7BCC4}" type="datetime3">
              <a:rPr lang="en-US" smtClean="0">
                <a:solidFill>
                  <a:srgbClr val="00539B"/>
                </a:solidFill>
              </a:rPr>
              <a:pPr/>
              <a:t>2 October 2024</a:t>
            </a:fld>
            <a:endParaRPr lang="en-GB">
              <a:solidFill>
                <a:srgbClr val="00539B"/>
              </a:solidFill>
            </a:endParaRPr>
          </a:p>
        </p:txBody>
      </p:sp>
      <p:sp>
        <p:nvSpPr>
          <p:cNvPr id="101"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13" name="Round Same Side Corner Rectangle 12"/>
          <p:cNvSpPr/>
          <p:nvPr userDrawn="1"/>
        </p:nvSpPr>
        <p:spPr>
          <a:xfrm>
            <a:off x="6426200" y="1795006"/>
            <a:ext cx="4806953" cy="466611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16" name="Text Placeholder 3"/>
          <p:cNvSpPr>
            <a:spLocks noGrp="1"/>
          </p:cNvSpPr>
          <p:nvPr>
            <p:ph type="body" sz="quarter" idx="16"/>
          </p:nvPr>
        </p:nvSpPr>
        <p:spPr>
          <a:xfrm>
            <a:off x="960968" y="1795007"/>
            <a:ext cx="4804833" cy="719137"/>
          </a:xfrm>
        </p:spPr>
        <p:txBody>
          <a:bodyPr/>
          <a:lstStyle>
            <a:lvl1pPr>
              <a:defRPr>
                <a:latin typeface="Franklin Gothic Medium" panose="020B0603020102020204" pitchFamily="34" charset="0"/>
              </a:defRPr>
            </a:lvl1pPr>
          </a:lstStyle>
          <a:p>
            <a:pPr lvl="0"/>
            <a:r>
              <a:rPr lang="en-US"/>
              <a:t>Click to edit Master text styles</a:t>
            </a:r>
          </a:p>
        </p:txBody>
      </p:sp>
      <p:sp>
        <p:nvSpPr>
          <p:cNvPr id="17" name="Text Placeholder 5"/>
          <p:cNvSpPr>
            <a:spLocks noGrp="1"/>
          </p:cNvSpPr>
          <p:nvPr>
            <p:ph type="body" sz="quarter" idx="17"/>
          </p:nvPr>
        </p:nvSpPr>
        <p:spPr>
          <a:xfrm>
            <a:off x="960968" y="2527301"/>
            <a:ext cx="4804833" cy="39528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3"/>
          <p:cNvSpPr>
            <a:spLocks noGrp="1"/>
          </p:cNvSpPr>
          <p:nvPr>
            <p:ph type="body" sz="quarter" idx="18"/>
          </p:nvPr>
        </p:nvSpPr>
        <p:spPr>
          <a:xfrm>
            <a:off x="6600293" y="1938109"/>
            <a:ext cx="4439131" cy="566737"/>
          </a:xfrm>
        </p:spPr>
        <p:txBody>
          <a:bodyPr/>
          <a:lstStyle>
            <a:lvl1pPr>
              <a:defRPr sz="1800">
                <a:latin typeface="Franklin Gothic Medium" panose="020B0603020102020204" pitchFamily="34" charset="0"/>
              </a:defRPr>
            </a:lvl1pPr>
          </a:lstStyle>
          <a:p>
            <a:pPr lvl="0"/>
            <a:r>
              <a:rPr lang="en-US"/>
              <a:t>Click to edit Master text styles</a:t>
            </a:r>
          </a:p>
        </p:txBody>
      </p:sp>
      <p:sp>
        <p:nvSpPr>
          <p:cNvPr id="23" name="Content Placeholder 8"/>
          <p:cNvSpPr>
            <a:spLocks noGrp="1"/>
          </p:cNvSpPr>
          <p:nvPr>
            <p:ph sz="quarter" idx="19" hasCustomPrompt="1"/>
          </p:nvPr>
        </p:nvSpPr>
        <p:spPr>
          <a:xfrm>
            <a:off x="6426201" y="2504845"/>
            <a:ext cx="4773084" cy="3956280"/>
          </a:xfrm>
        </p:spPr>
        <p:txBody>
          <a:bodyPr/>
          <a:lstStyle>
            <a:lvl5pPr marL="0" indent="0">
              <a:defRPr baseline="0">
                <a:latin typeface="Franklin Gothic Book" panose="020B0503020102020204" pitchFamily="34" charset="0"/>
              </a:defRPr>
            </a:lvl5pPr>
          </a:lstStyle>
          <a:p>
            <a:pPr lvl="4"/>
            <a:r>
              <a:rPr lang="en-GB"/>
              <a:t>Click icon to insert object</a:t>
            </a:r>
          </a:p>
        </p:txBody>
      </p:sp>
    </p:spTree>
    <p:extLst>
      <p:ext uri="{BB962C8B-B14F-4D97-AF65-F5344CB8AC3E}">
        <p14:creationId xmlns:p14="http://schemas.microsoft.com/office/powerpoint/2010/main" val="329182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95A22-C654-274B-FF65-669ACFC7F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60D5EC-6F90-D88C-2309-8CE363B818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33EFA-D3C9-AEF0-1AE2-8B506C5AFE39}"/>
              </a:ext>
            </a:extLst>
          </p:cNvPr>
          <p:cNvSpPr>
            <a:spLocks noGrp="1"/>
          </p:cNvSpPr>
          <p:nvPr>
            <p:ph type="dt" sz="half" idx="10"/>
          </p:nvPr>
        </p:nvSpPr>
        <p:spPr/>
        <p:txBody>
          <a:bodyPr/>
          <a:lstStyle/>
          <a:p>
            <a:fld id="{7386B928-99B0-46EF-94AD-7F736C006D86}" type="datetimeFigureOut">
              <a:rPr lang="en-US" smtClean="0"/>
              <a:t>10/2/2024</a:t>
            </a:fld>
            <a:endParaRPr lang="en-US"/>
          </a:p>
        </p:txBody>
      </p:sp>
      <p:sp>
        <p:nvSpPr>
          <p:cNvPr id="5" name="Footer Placeholder 4">
            <a:extLst>
              <a:ext uri="{FF2B5EF4-FFF2-40B4-BE49-F238E27FC236}">
                <a16:creationId xmlns:a16="http://schemas.microsoft.com/office/drawing/2014/main" id="{BA04C762-AA9A-E5A5-93D4-445762A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E7766-A271-84D9-C7DD-1B5239174D16}"/>
              </a:ext>
            </a:extLst>
          </p:cNvPr>
          <p:cNvSpPr>
            <a:spLocks noGrp="1"/>
          </p:cNvSpPr>
          <p:nvPr>
            <p:ph type="sldNum" sz="quarter" idx="12"/>
          </p:nvPr>
        </p:nvSpPr>
        <p:spPr/>
        <p:txBody>
          <a:bodyPr/>
          <a:lstStyle/>
          <a:p>
            <a:fld id="{7B9092D8-44B1-4858-96CF-F32785708F4C}" type="slidenum">
              <a:rPr lang="en-US" smtClean="0"/>
              <a:t>‹#›</a:t>
            </a:fld>
            <a:endParaRPr lang="en-US"/>
          </a:p>
        </p:txBody>
      </p:sp>
    </p:spTree>
    <p:extLst>
      <p:ext uri="{BB962C8B-B14F-4D97-AF65-F5344CB8AC3E}">
        <p14:creationId xmlns:p14="http://schemas.microsoft.com/office/powerpoint/2010/main" val="1676793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15" name="Round Same Side Corner Rectangle 14"/>
          <p:cNvSpPr/>
          <p:nvPr userDrawn="1"/>
        </p:nvSpPr>
        <p:spPr>
          <a:xfrm>
            <a:off x="958848" y="1803401"/>
            <a:ext cx="4806953"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19" name="Content Placeholder 8"/>
          <p:cNvSpPr>
            <a:spLocks noGrp="1"/>
          </p:cNvSpPr>
          <p:nvPr>
            <p:ph sz="quarter" idx="19" hasCustomPrompt="1"/>
          </p:nvPr>
        </p:nvSpPr>
        <p:spPr>
          <a:xfrm>
            <a:off x="958849" y="1803401"/>
            <a:ext cx="4773084" cy="4642643"/>
          </a:xfr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EC1748BD-A63C-4502-BDA4-068DFF642860}" type="datetime3">
              <a:rPr lang="en-US" smtClean="0">
                <a:solidFill>
                  <a:srgbClr val="00539B"/>
                </a:solidFill>
              </a:rPr>
              <a:pPr/>
              <a:t>2 October 2024</a:t>
            </a:fld>
            <a:endParaRPr lang="en-GB">
              <a:solidFill>
                <a:srgbClr val="00539B"/>
              </a:solidFill>
            </a:endParaRPr>
          </a:p>
        </p:txBody>
      </p:sp>
      <p:sp>
        <p:nvSpPr>
          <p:cNvPr id="103"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5"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17" name="Text Placeholder 5"/>
          <p:cNvSpPr>
            <a:spLocks noGrp="1"/>
          </p:cNvSpPr>
          <p:nvPr>
            <p:ph type="body" sz="quarter" idx="17"/>
          </p:nvPr>
        </p:nvSpPr>
        <p:spPr>
          <a:xfrm>
            <a:off x="6405033" y="1803401"/>
            <a:ext cx="4804833" cy="469503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76707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15" name="Round Same Side Corner Rectangle 14"/>
          <p:cNvSpPr/>
          <p:nvPr userDrawn="1"/>
        </p:nvSpPr>
        <p:spPr>
          <a:xfrm>
            <a:off x="958848" y="1803401"/>
            <a:ext cx="4806953"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19" name="Content Placeholder 8"/>
          <p:cNvSpPr>
            <a:spLocks noGrp="1"/>
          </p:cNvSpPr>
          <p:nvPr>
            <p:ph sz="quarter" idx="19" hasCustomPrompt="1"/>
          </p:nvPr>
        </p:nvSpPr>
        <p:spPr>
          <a:xfrm>
            <a:off x="958849" y="1803401"/>
            <a:ext cx="4773084" cy="4642643"/>
          </a:xfr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8F214FB9-A91D-418D-BA3D-F8897630ACB1}" type="datetime3">
              <a:rPr lang="en-US" smtClean="0">
                <a:solidFill>
                  <a:srgbClr val="00539B"/>
                </a:solidFill>
              </a:rPr>
              <a:pPr/>
              <a:t>2 October 2024</a:t>
            </a:fld>
            <a:endParaRPr lang="en-GB">
              <a:solidFill>
                <a:srgbClr val="00539B"/>
              </a:solidFill>
            </a:endParaRPr>
          </a:p>
        </p:txBody>
      </p:sp>
      <p:sp>
        <p:nvSpPr>
          <p:cNvPr id="103"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5"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16" name="Text Placeholder 3"/>
          <p:cNvSpPr>
            <a:spLocks noGrp="1"/>
          </p:cNvSpPr>
          <p:nvPr>
            <p:ph type="body" sz="quarter" idx="16"/>
          </p:nvPr>
        </p:nvSpPr>
        <p:spPr>
          <a:xfrm>
            <a:off x="6405033" y="1803401"/>
            <a:ext cx="4804833" cy="719137"/>
          </a:xfrm>
        </p:spPr>
        <p:txBody>
          <a:bodyPr/>
          <a:lstStyle>
            <a:lvl1pPr>
              <a:defRPr>
                <a:latin typeface="Franklin Gothic Medium" panose="020B0603020102020204" pitchFamily="34" charset="0"/>
              </a:defRPr>
            </a:lvl1pPr>
          </a:lstStyle>
          <a:p>
            <a:pPr lvl="0"/>
            <a:r>
              <a:rPr lang="en-US"/>
              <a:t>Click to edit Master text styles</a:t>
            </a:r>
          </a:p>
        </p:txBody>
      </p:sp>
      <p:sp>
        <p:nvSpPr>
          <p:cNvPr id="17" name="Text Placeholder 5"/>
          <p:cNvSpPr>
            <a:spLocks noGrp="1"/>
          </p:cNvSpPr>
          <p:nvPr>
            <p:ph type="body" sz="quarter" idx="17"/>
          </p:nvPr>
        </p:nvSpPr>
        <p:spPr>
          <a:xfrm>
            <a:off x="6405033" y="2527301"/>
            <a:ext cx="4804833" cy="3971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74413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5FC98A36-F0EB-419E-A441-E27EA67B6E5A}" type="datetime3">
              <a:rPr lang="en-US" smtClean="0">
                <a:solidFill>
                  <a:srgbClr val="00539B"/>
                </a:solidFill>
              </a:rPr>
              <a:pPr/>
              <a:t>2 October 2024</a:t>
            </a:fld>
            <a:endParaRPr lang="en-GB">
              <a:solidFill>
                <a:srgbClr val="00539B"/>
              </a:solidFill>
            </a:endParaRPr>
          </a:p>
        </p:txBody>
      </p:sp>
      <p:sp>
        <p:nvSpPr>
          <p:cNvPr id="103"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5"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15" name="Round Same Side Corner Rectangle 14"/>
          <p:cNvSpPr/>
          <p:nvPr userDrawn="1"/>
        </p:nvSpPr>
        <p:spPr>
          <a:xfrm>
            <a:off x="958848" y="1803401"/>
            <a:ext cx="4806953"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16" name="Text Placeholder 3"/>
          <p:cNvSpPr>
            <a:spLocks noGrp="1"/>
          </p:cNvSpPr>
          <p:nvPr>
            <p:ph type="body" sz="quarter" idx="16"/>
          </p:nvPr>
        </p:nvSpPr>
        <p:spPr>
          <a:xfrm>
            <a:off x="6405033" y="1780837"/>
            <a:ext cx="4804833" cy="719137"/>
          </a:xfrm>
        </p:spPr>
        <p:txBody>
          <a:bodyPr/>
          <a:lstStyle>
            <a:lvl1pPr>
              <a:defRPr>
                <a:latin typeface="Franklin Gothic Medium" panose="020B0603020102020204" pitchFamily="34" charset="0"/>
              </a:defRPr>
            </a:lvl1pPr>
          </a:lstStyle>
          <a:p>
            <a:pPr lvl="0"/>
            <a:r>
              <a:rPr lang="en-US"/>
              <a:t>Click to edit Master text styles</a:t>
            </a:r>
          </a:p>
        </p:txBody>
      </p:sp>
      <p:sp>
        <p:nvSpPr>
          <p:cNvPr id="17" name="Text Placeholder 5"/>
          <p:cNvSpPr>
            <a:spLocks noGrp="1"/>
          </p:cNvSpPr>
          <p:nvPr>
            <p:ph type="body" sz="quarter" idx="17"/>
          </p:nvPr>
        </p:nvSpPr>
        <p:spPr>
          <a:xfrm>
            <a:off x="6405033" y="2499973"/>
            <a:ext cx="4804833" cy="3998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3"/>
          <p:cNvSpPr>
            <a:spLocks noGrp="1"/>
          </p:cNvSpPr>
          <p:nvPr>
            <p:ph type="body" sz="quarter" idx="18"/>
          </p:nvPr>
        </p:nvSpPr>
        <p:spPr>
          <a:xfrm>
            <a:off x="1132941" y="1885157"/>
            <a:ext cx="4439131" cy="566737"/>
          </a:xfrm>
        </p:spPr>
        <p:txBody>
          <a:bodyPr/>
          <a:lstStyle>
            <a:lvl1pPr>
              <a:defRPr sz="1800">
                <a:latin typeface="Franklin Gothic Medium" panose="020B0603020102020204" pitchFamily="34" charset="0"/>
              </a:defRPr>
            </a:lvl1pPr>
          </a:lstStyle>
          <a:p>
            <a:pPr lvl="0"/>
            <a:r>
              <a:rPr lang="en-US"/>
              <a:t>Click to edit Master text styles</a:t>
            </a:r>
          </a:p>
        </p:txBody>
      </p:sp>
      <p:sp>
        <p:nvSpPr>
          <p:cNvPr id="19" name="Content Placeholder 8"/>
          <p:cNvSpPr>
            <a:spLocks noGrp="1"/>
          </p:cNvSpPr>
          <p:nvPr>
            <p:ph sz="quarter" idx="19" hasCustomPrompt="1"/>
          </p:nvPr>
        </p:nvSpPr>
        <p:spPr>
          <a:xfrm>
            <a:off x="958849" y="2527301"/>
            <a:ext cx="4773084" cy="3918743"/>
          </a:xfrm>
        </p:spPr>
        <p:txBody>
          <a:bodyPr/>
          <a:lstStyle>
            <a:lvl5pPr marL="0" indent="0">
              <a:defRPr baseline="0">
                <a:latin typeface="Franklin Gothic Book" panose="020B0503020102020204" pitchFamily="34" charset="0"/>
              </a:defRPr>
            </a:lvl5pPr>
          </a:lstStyle>
          <a:p>
            <a:pPr lvl="4"/>
            <a:r>
              <a:rPr lang="en-GB"/>
              <a:t>Click icon to insert object</a:t>
            </a:r>
          </a:p>
        </p:txBody>
      </p:sp>
    </p:spTree>
    <p:extLst>
      <p:ext uri="{BB962C8B-B14F-4D97-AF65-F5344CB8AC3E}">
        <p14:creationId xmlns:p14="http://schemas.microsoft.com/office/powerpoint/2010/main" val="1482929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4813301" y="1803401"/>
            <a:ext cx="6385984"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9" name="Content Placeholder 8"/>
          <p:cNvSpPr>
            <a:spLocks noGrp="1"/>
          </p:cNvSpPr>
          <p:nvPr>
            <p:ph sz="quarter" idx="17" hasCustomPrompt="1"/>
          </p:nvPr>
        </p:nvSpPr>
        <p:spPr>
          <a:xfrm>
            <a:off x="4813301" y="1803401"/>
            <a:ext cx="6385984" cy="4657725"/>
          </a:xfr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C677C938-5A6C-4592-8A07-13FCBE9D7CE4}" type="datetime3">
              <a:rPr lang="en-US" smtClean="0">
                <a:solidFill>
                  <a:srgbClr val="00539B"/>
                </a:solidFill>
              </a:rPr>
              <a:pPr/>
              <a:t>2 October 2024</a:t>
            </a:fld>
            <a:endParaRPr lang="en-GB">
              <a:solidFill>
                <a:srgbClr val="00539B"/>
              </a:solidFill>
            </a:endParaRPr>
          </a:p>
        </p:txBody>
      </p:sp>
      <p:sp>
        <p:nvSpPr>
          <p:cNvPr id="101"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4" name="Text Placeholder 3"/>
          <p:cNvSpPr>
            <a:spLocks noGrp="1"/>
          </p:cNvSpPr>
          <p:nvPr>
            <p:ph type="body" sz="quarter" idx="16"/>
          </p:nvPr>
        </p:nvSpPr>
        <p:spPr>
          <a:xfrm>
            <a:off x="958851" y="1803401"/>
            <a:ext cx="3359148" cy="46831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89750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516467" y="1803400"/>
            <a:ext cx="6385984" cy="4668044"/>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9" name="Content Placeholder 8"/>
          <p:cNvSpPr>
            <a:spLocks noGrp="1"/>
          </p:cNvSpPr>
          <p:nvPr>
            <p:ph sz="quarter" idx="17" hasCustomPrompt="1"/>
          </p:nvPr>
        </p:nvSpPr>
        <p:spPr>
          <a:xfrm>
            <a:off x="501651" y="1803401"/>
            <a:ext cx="6385984" cy="4654549"/>
          </a:xfr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8DA1E9C5-3C34-411A-A43E-59B8D3C38728}" type="datetime3">
              <a:rPr lang="en-US" smtClean="0">
                <a:solidFill>
                  <a:srgbClr val="00539B"/>
                </a:solidFill>
              </a:rPr>
              <a:pPr/>
              <a:t>2 October 2024</a:t>
            </a:fld>
            <a:endParaRPr lang="en-GB">
              <a:solidFill>
                <a:srgbClr val="00539B"/>
              </a:solidFill>
            </a:endParaRPr>
          </a:p>
        </p:txBody>
      </p:sp>
      <p:sp>
        <p:nvSpPr>
          <p:cNvPr id="101"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4" name="Text Placeholder 3"/>
          <p:cNvSpPr>
            <a:spLocks noGrp="1"/>
          </p:cNvSpPr>
          <p:nvPr>
            <p:ph type="body" sz="quarter" idx="16"/>
          </p:nvPr>
        </p:nvSpPr>
        <p:spPr>
          <a:xfrm>
            <a:off x="7380819" y="1803401"/>
            <a:ext cx="3845981" cy="46767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60653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960966" y="1803401"/>
            <a:ext cx="4798481" cy="4657724"/>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104" name="Round Same Side Corner Rectangle 103"/>
          <p:cNvSpPr/>
          <p:nvPr userDrawn="1"/>
        </p:nvSpPr>
        <p:spPr>
          <a:xfrm>
            <a:off x="6426201" y="1793901"/>
            <a:ext cx="4806951" cy="4666337"/>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4" name="Content Placeholder 3"/>
          <p:cNvSpPr>
            <a:spLocks noGrp="1"/>
          </p:cNvSpPr>
          <p:nvPr>
            <p:ph sz="quarter" idx="10" hasCustomPrompt="1"/>
          </p:nvPr>
        </p:nvSpPr>
        <p:spPr>
          <a:xfrm>
            <a:off x="958851" y="1803402"/>
            <a:ext cx="4800600" cy="4683125"/>
          </a:xfrm>
        </p:spPr>
        <p:txBody>
          <a:bodyPr/>
          <a:lstStyle>
            <a:lvl1pPr>
              <a:defRPr baseline="0"/>
            </a:lvl1pPr>
          </a:lstStyle>
          <a:p>
            <a:pPr lvl="0"/>
            <a:r>
              <a:rPr lang="en-US"/>
              <a:t>Click icon to insert object</a:t>
            </a:r>
          </a:p>
        </p:txBody>
      </p:sp>
      <p:sp>
        <p:nvSpPr>
          <p:cNvPr id="13" name="Content Placeholder 3"/>
          <p:cNvSpPr>
            <a:spLocks noGrp="1"/>
          </p:cNvSpPr>
          <p:nvPr>
            <p:ph sz="quarter" idx="11" hasCustomPrompt="1"/>
          </p:nvPr>
        </p:nvSpPr>
        <p:spPr>
          <a:xfrm>
            <a:off x="6426200" y="1803402"/>
            <a:ext cx="4800600" cy="4683125"/>
          </a:xfrm>
        </p:spPr>
        <p:txBody>
          <a:bodyPr/>
          <a:lstStyle>
            <a:lvl1pPr>
              <a:defRPr baseline="0"/>
            </a:lvl1pPr>
          </a:lstStyle>
          <a:p>
            <a:pPr lvl="0"/>
            <a:r>
              <a:rPr lang="en-US"/>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9F3416AD-4F7E-4405-A70C-F91D0964C51C}" type="datetime3">
              <a:rPr lang="en-US" smtClean="0">
                <a:solidFill>
                  <a:srgbClr val="00539B"/>
                </a:solidFill>
              </a:rPr>
              <a:pPr/>
              <a:t>2 October 2024</a:t>
            </a:fld>
            <a:endParaRPr lang="en-GB">
              <a:solidFill>
                <a:srgbClr val="00539B"/>
              </a:solidFill>
            </a:endParaRPr>
          </a:p>
        </p:txBody>
      </p:sp>
      <p:sp>
        <p:nvSpPr>
          <p:cNvPr id="103"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5"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3897755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960968" y="2168445"/>
            <a:ext cx="4798481" cy="4292680"/>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0680E02A-23FC-4589-9031-1C61DE3D9649}" type="datetime3">
              <a:rPr lang="en-US" smtClean="0">
                <a:solidFill>
                  <a:srgbClr val="00539B"/>
                </a:solidFill>
              </a:rPr>
              <a:pPr/>
              <a:t>2 October 2024</a:t>
            </a:fld>
            <a:endParaRPr lang="en-GB">
              <a:solidFill>
                <a:srgbClr val="00539B"/>
              </a:solidFill>
            </a:endParaRPr>
          </a:p>
        </p:txBody>
      </p:sp>
      <p:sp>
        <p:nvSpPr>
          <p:cNvPr id="103"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5"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104" name="Round Same Side Corner Rectangle 103"/>
          <p:cNvSpPr/>
          <p:nvPr userDrawn="1"/>
        </p:nvSpPr>
        <p:spPr>
          <a:xfrm>
            <a:off x="6426201" y="2168525"/>
            <a:ext cx="4806951" cy="4291712"/>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4" name="Text Placeholder 3"/>
          <p:cNvSpPr>
            <a:spLocks noGrp="1"/>
          </p:cNvSpPr>
          <p:nvPr>
            <p:ph type="body" sz="quarter" idx="20" hasCustomPrompt="1"/>
          </p:nvPr>
        </p:nvSpPr>
        <p:spPr>
          <a:xfrm>
            <a:off x="944034" y="1446213"/>
            <a:ext cx="10289117" cy="723900"/>
          </a:xfrm>
        </p:spPr>
        <p:txBody>
          <a:bodyPr/>
          <a:lstStyle>
            <a:lvl1pPr>
              <a:defRPr/>
            </a:lvl1pPr>
          </a:lstStyle>
          <a:p>
            <a:pPr lvl="0"/>
            <a:r>
              <a:rPr lang="en-US"/>
              <a:t>Short intro text</a:t>
            </a:r>
          </a:p>
        </p:txBody>
      </p:sp>
      <p:sp>
        <p:nvSpPr>
          <p:cNvPr id="7" name="Text Placeholder 6"/>
          <p:cNvSpPr>
            <a:spLocks noGrp="1"/>
          </p:cNvSpPr>
          <p:nvPr>
            <p:ph type="body" sz="quarter" idx="21" hasCustomPrompt="1"/>
          </p:nvPr>
        </p:nvSpPr>
        <p:spPr>
          <a:xfrm>
            <a:off x="1134533" y="2271940"/>
            <a:ext cx="4148667" cy="244475"/>
          </a:xfrm>
        </p:spPr>
        <p:txBody>
          <a:bodyPr/>
          <a:lstStyle>
            <a:lvl1pPr>
              <a:defRPr sz="1600" baseline="0">
                <a:latin typeface="Franklin Gothic Medium" panose="020B0603020102020204" pitchFamily="34" charset="0"/>
              </a:defRPr>
            </a:lvl1pPr>
          </a:lstStyle>
          <a:p>
            <a:pPr lvl="0"/>
            <a:r>
              <a:rPr lang="en-US"/>
              <a:t>Chart title</a:t>
            </a:r>
          </a:p>
        </p:txBody>
      </p:sp>
      <p:sp>
        <p:nvSpPr>
          <p:cNvPr id="18" name="Text Placeholder 6"/>
          <p:cNvSpPr>
            <a:spLocks noGrp="1"/>
          </p:cNvSpPr>
          <p:nvPr>
            <p:ph type="body" sz="quarter" idx="22" hasCustomPrompt="1"/>
          </p:nvPr>
        </p:nvSpPr>
        <p:spPr>
          <a:xfrm>
            <a:off x="6764865" y="2246540"/>
            <a:ext cx="4148667" cy="269875"/>
          </a:xfrm>
        </p:spPr>
        <p:txBody>
          <a:bodyPr/>
          <a:lstStyle>
            <a:lvl1pPr>
              <a:defRPr sz="1600" baseline="0">
                <a:latin typeface="Franklin Gothic Medium" panose="020B0603020102020204" pitchFamily="34" charset="0"/>
              </a:defRPr>
            </a:lvl1pPr>
          </a:lstStyle>
          <a:p>
            <a:pPr lvl="0"/>
            <a:r>
              <a:rPr lang="en-US"/>
              <a:t>Chart title</a:t>
            </a:r>
          </a:p>
        </p:txBody>
      </p:sp>
      <p:sp>
        <p:nvSpPr>
          <p:cNvPr id="9" name="Content Placeholder 8"/>
          <p:cNvSpPr>
            <a:spLocks noGrp="1"/>
          </p:cNvSpPr>
          <p:nvPr>
            <p:ph sz="quarter" idx="23"/>
          </p:nvPr>
        </p:nvSpPr>
        <p:spPr>
          <a:xfrm>
            <a:off x="960968" y="2642489"/>
            <a:ext cx="4804833" cy="3818637"/>
          </a:xfrm>
        </p:spPr>
        <p:txBody>
          <a:bodyPr/>
          <a:lstStyle>
            <a:lvl1pPr>
              <a:defRPr sz="1600"/>
            </a:lvl1pPr>
          </a:lstStyle>
          <a:p>
            <a:pPr lvl="0"/>
            <a:r>
              <a:rPr lang="en-US"/>
              <a:t>Click to edit Master text styles</a:t>
            </a:r>
          </a:p>
        </p:txBody>
      </p:sp>
      <p:sp>
        <p:nvSpPr>
          <p:cNvPr id="21" name="Content Placeholder 8"/>
          <p:cNvSpPr>
            <a:spLocks noGrp="1"/>
          </p:cNvSpPr>
          <p:nvPr>
            <p:ph sz="quarter" idx="24"/>
          </p:nvPr>
        </p:nvSpPr>
        <p:spPr>
          <a:xfrm>
            <a:off x="6430434" y="2641601"/>
            <a:ext cx="4804833" cy="3818637"/>
          </a:xfrm>
        </p:spPr>
        <p:txBody>
          <a:bodyPr/>
          <a:lstStyle>
            <a:lvl1pPr>
              <a:defRPr sz="1600"/>
            </a:lvl1pPr>
          </a:lstStyle>
          <a:p>
            <a:pPr lvl="0"/>
            <a:r>
              <a:rPr lang="en-US"/>
              <a:t>Click to edit Master text styles</a:t>
            </a:r>
          </a:p>
        </p:txBody>
      </p:sp>
    </p:spTree>
    <p:extLst>
      <p:ext uri="{BB962C8B-B14F-4D97-AF65-F5344CB8AC3E}">
        <p14:creationId xmlns:p14="http://schemas.microsoft.com/office/powerpoint/2010/main" val="1303843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ingle chart">
    <p:spTree>
      <p:nvGrpSpPr>
        <p:cNvPr id="1" name=""/>
        <p:cNvGrpSpPr/>
        <p:nvPr/>
      </p:nvGrpSpPr>
      <p:grpSpPr>
        <a:xfrm>
          <a:off x="0" y="0"/>
          <a:ext cx="0" cy="0"/>
          <a:chOff x="0" y="0"/>
          <a:chExt cx="0" cy="0"/>
        </a:xfrm>
      </p:grpSpPr>
      <p:sp>
        <p:nvSpPr>
          <p:cNvPr id="4" name="Round Same Side Corner Rectangle 3"/>
          <p:cNvSpPr/>
          <p:nvPr userDrawn="1"/>
        </p:nvSpPr>
        <p:spPr>
          <a:xfrm>
            <a:off x="501651" y="1803401"/>
            <a:ext cx="11209867"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5" name="Content Placeholder 4"/>
          <p:cNvSpPr>
            <a:spLocks noGrp="1"/>
          </p:cNvSpPr>
          <p:nvPr>
            <p:ph sz="quarter" idx="10" hasCustomPrompt="1"/>
          </p:nvPr>
        </p:nvSpPr>
        <p:spPr>
          <a:xfrm>
            <a:off x="501651" y="1803402"/>
            <a:ext cx="11209867" cy="4657723"/>
          </a:xfrm>
        </p:spPr>
        <p:txBody>
          <a:bodyPr/>
          <a:lstStyle>
            <a:lvl1pPr>
              <a:defRPr/>
            </a:lvl1pPr>
          </a:lstStyle>
          <a:p>
            <a:pPr lvl="0"/>
            <a:r>
              <a:rPr lang="en-US"/>
              <a:t>Click icon to add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9"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45B086B1-57E6-45A5-AA20-A74BC272064A}" type="datetime3">
              <a:rPr lang="en-US" smtClean="0">
                <a:solidFill>
                  <a:srgbClr val="00539B"/>
                </a:solidFill>
              </a:rPr>
              <a:pPr/>
              <a:t>2 October 2024</a:t>
            </a:fld>
            <a:endParaRPr lang="en-GB">
              <a:solidFill>
                <a:srgbClr val="00539B"/>
              </a:solidFill>
            </a:endParaRPr>
          </a:p>
        </p:txBody>
      </p:sp>
      <p:sp>
        <p:nvSpPr>
          <p:cNvPr id="100"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2"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1991065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501651" y="1803401"/>
            <a:ext cx="11209867"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5" name="Content Placeholder 4"/>
          <p:cNvSpPr>
            <a:spLocks noGrp="1"/>
          </p:cNvSpPr>
          <p:nvPr>
            <p:ph sz="quarter" idx="10" hasCustomPrompt="1"/>
          </p:nvPr>
        </p:nvSpPr>
        <p:spPr>
          <a:xfrm>
            <a:off x="501651" y="1803402"/>
            <a:ext cx="11209867" cy="4657723"/>
          </a:xfrm>
        </p:spPr>
        <p:txBody>
          <a:bodyPr/>
          <a:lstStyle>
            <a:lvl1pPr>
              <a:defRPr baseline="0"/>
            </a:lvl1pPr>
          </a:lstStyle>
          <a:p>
            <a:pPr lvl="0"/>
            <a:r>
              <a:rPr lang="en-US"/>
              <a:t>Click icon to add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9"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F38246BB-C98E-4CC5-ADEA-6CB2B6710FCD}" type="datetime3">
              <a:rPr lang="en-US" smtClean="0">
                <a:solidFill>
                  <a:srgbClr val="00539B"/>
                </a:solidFill>
              </a:rPr>
              <a:pPr/>
              <a:t>2 October 2024</a:t>
            </a:fld>
            <a:endParaRPr lang="en-GB">
              <a:solidFill>
                <a:srgbClr val="00539B"/>
              </a:solidFill>
            </a:endParaRPr>
          </a:p>
        </p:txBody>
      </p:sp>
      <p:sp>
        <p:nvSpPr>
          <p:cNvPr id="100"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2"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2153738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501652" y="1803401"/>
            <a:ext cx="11209865"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9"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2F1CB88A-11D1-44F0-9FEA-CAB0445A6932}" type="datetime3">
              <a:rPr lang="en-US" smtClean="0">
                <a:solidFill>
                  <a:srgbClr val="00539B"/>
                </a:solidFill>
              </a:rPr>
              <a:pPr/>
              <a:t>2 October 2024</a:t>
            </a:fld>
            <a:endParaRPr lang="en-GB">
              <a:solidFill>
                <a:srgbClr val="00539B"/>
              </a:solidFill>
            </a:endParaRPr>
          </a:p>
        </p:txBody>
      </p:sp>
      <p:sp>
        <p:nvSpPr>
          <p:cNvPr id="100"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2"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5" name="Content Placeholder 4"/>
          <p:cNvSpPr>
            <a:spLocks noGrp="1"/>
          </p:cNvSpPr>
          <p:nvPr>
            <p:ph sz="quarter" idx="17" hasCustomPrompt="1"/>
          </p:nvPr>
        </p:nvSpPr>
        <p:spPr>
          <a:xfrm>
            <a:off x="501651" y="2472531"/>
            <a:ext cx="11209867" cy="4013994"/>
          </a:xfrm>
        </p:spPr>
        <p:txBody>
          <a:bodyPr/>
          <a:lstStyle>
            <a:lvl1pPr>
              <a:defRPr baseline="0"/>
            </a:lvl1pPr>
          </a:lstStyle>
          <a:p>
            <a:pPr lvl="0"/>
            <a:r>
              <a:rPr lang="en-US"/>
              <a:t>Click icon to add object</a:t>
            </a:r>
          </a:p>
        </p:txBody>
      </p:sp>
      <p:sp>
        <p:nvSpPr>
          <p:cNvPr id="7" name="Text Placeholder 6"/>
          <p:cNvSpPr>
            <a:spLocks noGrp="1"/>
          </p:cNvSpPr>
          <p:nvPr>
            <p:ph type="body" sz="quarter" idx="18" hasCustomPrompt="1"/>
          </p:nvPr>
        </p:nvSpPr>
        <p:spPr>
          <a:xfrm>
            <a:off x="960967" y="1864519"/>
            <a:ext cx="10272184" cy="608013"/>
          </a:xfrm>
        </p:spPr>
        <p:txBody>
          <a:bodyPr/>
          <a:lstStyle>
            <a:lvl1pPr>
              <a:defRPr sz="1800">
                <a:latin typeface="Franklin Gothic Medium" panose="020B0603020102020204" pitchFamily="34" charset="0"/>
              </a:defRPr>
            </a:lvl1pPr>
          </a:lstStyle>
          <a:p>
            <a:pPr lvl="0"/>
            <a:r>
              <a:rPr lang="en-US"/>
              <a:t>Chart title</a:t>
            </a:r>
          </a:p>
        </p:txBody>
      </p:sp>
    </p:spTree>
    <p:extLst>
      <p:ext uri="{BB962C8B-B14F-4D97-AF65-F5344CB8AC3E}">
        <p14:creationId xmlns:p14="http://schemas.microsoft.com/office/powerpoint/2010/main" val="3654937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04CA4-CB92-07E1-870C-4DE2745CCA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D9F0B6-F48F-8BD4-873C-1FDD9D01E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39FB83-878C-7772-6FF8-452C87D25D45}"/>
              </a:ext>
            </a:extLst>
          </p:cNvPr>
          <p:cNvSpPr>
            <a:spLocks noGrp="1"/>
          </p:cNvSpPr>
          <p:nvPr>
            <p:ph type="dt" sz="half" idx="10"/>
          </p:nvPr>
        </p:nvSpPr>
        <p:spPr/>
        <p:txBody>
          <a:bodyPr/>
          <a:lstStyle/>
          <a:p>
            <a:fld id="{7386B928-99B0-46EF-94AD-7F736C006D86}" type="datetimeFigureOut">
              <a:rPr lang="en-US" smtClean="0"/>
              <a:t>10/2/2024</a:t>
            </a:fld>
            <a:endParaRPr lang="en-US"/>
          </a:p>
        </p:txBody>
      </p:sp>
      <p:sp>
        <p:nvSpPr>
          <p:cNvPr id="5" name="Footer Placeholder 4">
            <a:extLst>
              <a:ext uri="{FF2B5EF4-FFF2-40B4-BE49-F238E27FC236}">
                <a16:creationId xmlns:a16="http://schemas.microsoft.com/office/drawing/2014/main" id="{2B1B5D7B-4263-9DCA-F21F-B5D40111E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2A69-37A8-F11F-DEDF-BF5951E7EF89}"/>
              </a:ext>
            </a:extLst>
          </p:cNvPr>
          <p:cNvSpPr>
            <a:spLocks noGrp="1"/>
          </p:cNvSpPr>
          <p:nvPr>
            <p:ph type="sldNum" sz="quarter" idx="12"/>
          </p:nvPr>
        </p:nvSpPr>
        <p:spPr/>
        <p:txBody>
          <a:bodyPr/>
          <a:lstStyle/>
          <a:p>
            <a:fld id="{7B9092D8-44B1-4858-96CF-F32785708F4C}" type="slidenum">
              <a:rPr lang="en-US" smtClean="0"/>
              <a:t>‹#›</a:t>
            </a:fld>
            <a:endParaRPr lang="en-US"/>
          </a:p>
        </p:txBody>
      </p:sp>
    </p:spTree>
    <p:extLst>
      <p:ext uri="{BB962C8B-B14F-4D97-AF65-F5344CB8AC3E}">
        <p14:creationId xmlns:p14="http://schemas.microsoft.com/office/powerpoint/2010/main" val="1674934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CD4AE9-D3C3-481F-921A-E285763A93AD}" type="datetime3">
              <a:rPr lang="en-US" smtClean="0">
                <a:solidFill>
                  <a:srgbClr val="00539B"/>
                </a:solidFill>
              </a:rPr>
              <a:pPr/>
              <a:t>2 October 2024</a:t>
            </a:fld>
            <a:endParaRPr lang="en-GB">
              <a:solidFill>
                <a:srgbClr val="00539B"/>
              </a:solidFill>
            </a:endParaRPr>
          </a:p>
        </p:txBody>
      </p:sp>
      <p:sp>
        <p:nvSpPr>
          <p:cNvPr id="4" name="Footer Placeholder 3"/>
          <p:cNvSpPr>
            <a:spLocks noGrp="1"/>
          </p:cNvSpPr>
          <p:nvPr>
            <p:ph type="ftr" sz="quarter" idx="11"/>
            <p:custDataLst>
              <p:tags r:id="rId1"/>
            </p:custDataLst>
          </p:nvPr>
        </p:nvSpPr>
        <p:spPr>
          <a:xfrm>
            <a:off x="0" y="6480000"/>
            <a:ext cx="12192000" cy="378000"/>
          </a:xfrm>
        </p:spPr>
        <p:txBody>
          <a:bodyP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a:solidFill>
                <a:srgbClr val="00539B"/>
              </a:solidFill>
            </a:endParaRPr>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7000">
                <a:solidFill>
                  <a:srgbClr val="FFFFFF"/>
                </a:solidFill>
                <a:latin typeface="Franklin Gothic Book"/>
              </a:rPr>
              <a:t>Layouts for</a:t>
            </a:r>
            <a:br>
              <a:rPr lang="en-US" sz="7000">
                <a:solidFill>
                  <a:srgbClr val="FFFFFF"/>
                </a:solidFill>
                <a:latin typeface="Franklin Gothic Book"/>
              </a:rPr>
            </a:br>
            <a:r>
              <a:rPr lang="en-US" sz="7000">
                <a:solidFill>
                  <a:srgbClr val="FFFFFF"/>
                </a:solidFill>
                <a:latin typeface="Franklin Gothic Book"/>
              </a:rPr>
              <a:t>complex text</a:t>
            </a: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653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5759448" y="1803401"/>
            <a:ext cx="5759977" cy="467659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a:solidFill>
                <a:srgbClr val="FFFFFF"/>
              </a:solidFill>
              <a:latin typeface="Franklin Gothic Book"/>
            </a:endParaRPr>
          </a:p>
        </p:txBody>
      </p:sp>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8638115" y="4833942"/>
            <a:ext cx="2401309" cy="1286058"/>
          </a:xfrm>
          <a:prstGeom prst="roundRect">
            <a:avLst>
              <a:gd name="adj" fmla="val 10702"/>
            </a:avLst>
          </a:prstGeom>
        </p:spPr>
        <p:txBody>
          <a:bodyPr/>
          <a:lstStyle/>
          <a:p>
            <a:pPr lvl="0"/>
            <a:r>
              <a:rPr lang="en-US" noProof="0"/>
              <a:t>Click icon to add picture</a:t>
            </a:r>
            <a:endParaRPr lang="en-GB" noProof="0"/>
          </a:p>
        </p:txBody>
      </p:sp>
      <p:pic>
        <p:nvPicPr>
          <p:cNvPr id="7" name="Picture 6" descr="inverted commas closed.png"/>
          <p:cNvPicPr>
            <a:picLocks noChangeAspect="1"/>
          </p:cNvPicPr>
          <p:nvPr userDrawn="1"/>
        </p:nvPicPr>
        <p:blipFill rotWithShape="1">
          <a:blip r:embed="rId3" cstate="email">
            <a:lum bright="70000" contrast="-70000"/>
            <a:extLst>
              <a:ext uri="{28A0092B-C50C-407E-A947-70E740481C1C}">
                <a14:useLocalDpi xmlns:a14="http://schemas.microsoft.com/office/drawing/2010/main"/>
              </a:ext>
            </a:extLst>
          </a:blip>
          <a:srcRect/>
          <a:stretch/>
        </p:blipFill>
        <p:spPr>
          <a:xfrm>
            <a:off x="10023759" y="3312408"/>
            <a:ext cx="1016027" cy="542668"/>
          </a:xfrm>
          <a:prstGeom prst="rect">
            <a:avLst/>
          </a:prstGeom>
        </p:spPr>
      </p:pic>
      <p:pic>
        <p:nvPicPr>
          <p:cNvPr id="8" name="Picture 7" descr="inverted commas open.png"/>
          <p:cNvPicPr>
            <a:picLocks noChangeAspect="1"/>
          </p:cNvPicPr>
          <p:nvPr userDrawn="1"/>
        </p:nvPicPr>
        <p:blipFill rotWithShape="1">
          <a:blip r:embed="rId4" cstate="email">
            <a:lum bright="70000" contrast="-70000"/>
            <a:extLst>
              <a:ext uri="{28A0092B-C50C-407E-A947-70E740481C1C}">
                <a14:useLocalDpi xmlns:a14="http://schemas.microsoft.com/office/drawing/2010/main"/>
              </a:ext>
            </a:extLst>
          </a:blip>
          <a:srcRect/>
          <a:stretch/>
        </p:blipFill>
        <p:spPr>
          <a:xfrm>
            <a:off x="6237549" y="2141311"/>
            <a:ext cx="923664" cy="531132"/>
          </a:xfrm>
          <a:prstGeom prst="rect">
            <a:avLst/>
          </a:prstGeom>
        </p:spPr>
      </p:pic>
      <p:sp>
        <p:nvSpPr>
          <p:cNvPr id="13" name="Text Placeholder 6"/>
          <p:cNvSpPr>
            <a:spLocks noGrp="1"/>
          </p:cNvSpPr>
          <p:nvPr>
            <p:ph type="body" sz="quarter" idx="15"/>
          </p:nvPr>
        </p:nvSpPr>
        <p:spPr>
          <a:xfrm>
            <a:off x="6718298" y="2313668"/>
            <a:ext cx="3841751"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2" name="Text Placeholder 6"/>
          <p:cNvSpPr>
            <a:spLocks noGrp="1"/>
          </p:cNvSpPr>
          <p:nvPr>
            <p:ph type="body" sz="quarter" idx="14"/>
          </p:nvPr>
        </p:nvSpPr>
        <p:spPr>
          <a:xfrm>
            <a:off x="956734" y="1803400"/>
            <a:ext cx="4320113" cy="4316599"/>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F4EC00-FFFE-41D7-B392-7A394A616D25}" type="datetime3">
              <a:rPr lang="en-US" smtClean="0">
                <a:solidFill>
                  <a:srgbClr val="00539B"/>
                </a:solidFill>
              </a:rPr>
              <a:pPr/>
              <a:t>2 October 2024</a:t>
            </a:fld>
            <a:endParaRPr lang="en-GB">
              <a:solidFill>
                <a:srgbClr val="00539B"/>
              </a:solidFill>
            </a:endParaRPr>
          </a:p>
        </p:txBody>
      </p:sp>
      <p:sp>
        <p:nvSpPr>
          <p:cNvPr id="4" name="Footer Placeholder 3"/>
          <p:cNvSpPr>
            <a:spLocks noGrp="1"/>
          </p:cNvSpPr>
          <p:nvPr>
            <p:ph type="ftr" sz="quarter" idx="11"/>
            <p:custDataLst>
              <p:tags r:id="rId1"/>
            </p:custDataLst>
          </p:nvPr>
        </p:nvSpPr>
        <p:spPr>
          <a:xfrm>
            <a:off x="0" y="6480000"/>
            <a:ext cx="12192000" cy="378000"/>
          </a:xfrm>
        </p:spPr>
        <p:txBody>
          <a:bodyP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368074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956733" y="1803400"/>
            <a:ext cx="4809067"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6D9214A2-7417-413B-9832-047F92A5E5FF}" type="datetime3">
              <a:rPr lang="en-US" smtClean="0">
                <a:solidFill>
                  <a:srgbClr val="00539B"/>
                </a:solidFill>
              </a:rPr>
              <a:pPr/>
              <a:t>2 October 2024</a:t>
            </a:fld>
            <a:endParaRPr lang="en-GB">
              <a:solidFill>
                <a:srgbClr val="00539B"/>
              </a:solidFill>
            </a:endParaRPr>
          </a:p>
        </p:txBody>
      </p:sp>
      <p:sp>
        <p:nvSpPr>
          <p:cNvPr id="101"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105" name="Text Placeholder 6"/>
          <p:cNvSpPr>
            <a:spLocks noGrp="1"/>
          </p:cNvSpPr>
          <p:nvPr>
            <p:ph type="body" sz="quarter" idx="17"/>
          </p:nvPr>
        </p:nvSpPr>
        <p:spPr>
          <a:xfrm>
            <a:off x="6426200" y="1803400"/>
            <a:ext cx="4802715"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cxnSp>
        <p:nvCxnSpPr>
          <p:cNvPr id="104" name="Straight Connector 103"/>
          <p:cNvCxnSpPr/>
          <p:nvPr userDrawn="1"/>
        </p:nvCxnSpPr>
        <p:spPr>
          <a:xfrm>
            <a:off x="6069084" y="1761671"/>
            <a:ext cx="0" cy="431660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3881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956734" y="2879726"/>
            <a:ext cx="4320115"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DEF7DE24-7EF5-4A59-8CFC-C6C8291D6186}" type="datetime3">
              <a:rPr lang="en-US" smtClean="0">
                <a:solidFill>
                  <a:srgbClr val="00539B"/>
                </a:solidFill>
              </a:rPr>
              <a:pPr/>
              <a:t>2 October 2024</a:t>
            </a:fld>
            <a:endParaRPr lang="en-GB">
              <a:solidFill>
                <a:srgbClr val="00539B"/>
              </a:solidFill>
            </a:endParaRPr>
          </a:p>
        </p:txBody>
      </p:sp>
      <p:sp>
        <p:nvSpPr>
          <p:cNvPr id="101"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102" name="Text Placeholder 6"/>
          <p:cNvSpPr>
            <a:spLocks noGrp="1"/>
          </p:cNvSpPr>
          <p:nvPr>
            <p:ph type="body" sz="quarter" idx="16"/>
          </p:nvPr>
        </p:nvSpPr>
        <p:spPr>
          <a:xfrm>
            <a:off x="960967" y="2340519"/>
            <a:ext cx="4315356"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05" name="Text Placeholder 6"/>
          <p:cNvSpPr>
            <a:spLocks noGrp="1"/>
          </p:cNvSpPr>
          <p:nvPr>
            <p:ph type="body" sz="quarter" idx="17"/>
          </p:nvPr>
        </p:nvSpPr>
        <p:spPr>
          <a:xfrm>
            <a:off x="6237816" y="2879726"/>
            <a:ext cx="4322233"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6" name="Text Placeholder 6"/>
          <p:cNvSpPr>
            <a:spLocks noGrp="1"/>
          </p:cNvSpPr>
          <p:nvPr>
            <p:ph type="body" sz="quarter" idx="18"/>
          </p:nvPr>
        </p:nvSpPr>
        <p:spPr>
          <a:xfrm>
            <a:off x="6242049" y="2340519"/>
            <a:ext cx="4317471"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cxnSp>
        <p:nvCxnSpPr>
          <p:cNvPr id="104" name="Straight Connector 103"/>
          <p:cNvCxnSpPr/>
          <p:nvPr userDrawn="1"/>
        </p:nvCxnSpPr>
        <p:spPr>
          <a:xfrm>
            <a:off x="5759447" y="2160588"/>
            <a:ext cx="0" cy="3959412"/>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5491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7212DE-258E-45A1-85C3-0B6306F728F2}" type="datetime3">
              <a:rPr lang="en-US" smtClean="0">
                <a:solidFill>
                  <a:srgbClr val="00539B"/>
                </a:solidFill>
              </a:rPr>
              <a:pPr/>
              <a:t>2 October 2024</a:t>
            </a:fld>
            <a:endParaRPr lang="en-GB">
              <a:solidFill>
                <a:srgbClr val="00539B"/>
              </a:solidFill>
            </a:endParaRPr>
          </a:p>
        </p:txBody>
      </p:sp>
      <p:sp>
        <p:nvSpPr>
          <p:cNvPr id="4" name="Footer Placeholder 3"/>
          <p:cNvSpPr>
            <a:spLocks noGrp="1"/>
          </p:cNvSpPr>
          <p:nvPr>
            <p:ph type="ftr" sz="quarter" idx="11"/>
            <p:custDataLst>
              <p:tags r:id="rId1"/>
            </p:custDataLst>
          </p:nvPr>
        </p:nvSpPr>
        <p:spPr>
          <a:xfrm>
            <a:off x="0" y="6480000"/>
            <a:ext cx="12192000" cy="378000"/>
          </a:xfrm>
        </p:spPr>
        <p:txBody>
          <a:bodyP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a:solidFill>
                <a:srgbClr val="00539B"/>
              </a:solidFill>
            </a:endParaRPr>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7000">
                <a:solidFill>
                  <a:srgbClr val="FFFFFF"/>
                </a:solidFill>
                <a:latin typeface="Franklin Gothic Book"/>
              </a:rPr>
              <a:t>Layouts for</a:t>
            </a:r>
            <a:br>
              <a:rPr lang="en-US" sz="7000">
                <a:solidFill>
                  <a:srgbClr val="FFFFFF"/>
                </a:solidFill>
                <a:latin typeface="Franklin Gothic Book"/>
              </a:rPr>
            </a:br>
            <a:r>
              <a:rPr lang="en-US" sz="7000">
                <a:solidFill>
                  <a:srgbClr val="FFFFFF"/>
                </a:solidFill>
                <a:latin typeface="Franklin Gothic Book"/>
              </a:rPr>
              <a:t>images</a:t>
            </a: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5841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43353" y="2160588"/>
            <a:ext cx="10289799" cy="4310063"/>
          </a:xfrm>
          <a:prstGeom prst="round2SameRect">
            <a:avLst>
              <a:gd name="adj1" fmla="val 6208"/>
              <a:gd name="adj2" fmla="val 0"/>
            </a:avLst>
          </a:prstGeom>
        </p:spPr>
        <p:txBody>
          <a:bodyPr/>
          <a:lstStyle/>
          <a:p>
            <a:pPr lvl="0"/>
            <a:r>
              <a:rPr lang="en-US" noProof="0"/>
              <a:t>Click icon to add picture</a:t>
            </a:r>
            <a:endParaRPr lang="en-GB" noProof="0"/>
          </a:p>
        </p:txBody>
      </p:sp>
      <p:sp>
        <p:nvSpPr>
          <p:cNvPr id="98"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A9E8620F-CD25-445C-8759-8E96C0F9A575}" type="datetime3">
              <a:rPr lang="en-US" smtClean="0">
                <a:solidFill>
                  <a:srgbClr val="00539B"/>
                </a:solidFill>
              </a:rPr>
              <a:pPr/>
              <a:t>2 October 2024</a:t>
            </a:fld>
            <a:endParaRPr lang="en-GB">
              <a:solidFill>
                <a:srgbClr val="00539B"/>
              </a:solidFill>
            </a:endParaRPr>
          </a:p>
        </p:txBody>
      </p:sp>
      <p:sp>
        <p:nvSpPr>
          <p:cNvPr id="99"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1"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1563753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43353" y="2879726"/>
            <a:ext cx="10289799" cy="3590925"/>
          </a:xfrm>
          <a:prstGeom prst="round2SameRect">
            <a:avLst>
              <a:gd name="adj1" fmla="val 6739"/>
              <a:gd name="adj2" fmla="val 0"/>
            </a:avLst>
          </a:prstGeom>
        </p:spPr>
        <p:txBody>
          <a:bodyPr/>
          <a:lstStyle/>
          <a:p>
            <a:pPr lvl="0"/>
            <a:r>
              <a:rPr lang="en-US" noProof="0"/>
              <a:t>Click icon to add picture</a:t>
            </a:r>
            <a:endParaRPr lang="en-GB" noProof="0"/>
          </a:p>
        </p:txBody>
      </p:sp>
      <p:sp>
        <p:nvSpPr>
          <p:cNvPr id="98"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B4A78A16-CE3E-4C3C-BD59-E36D225FEAA5}" type="datetime3">
              <a:rPr lang="en-US" smtClean="0">
                <a:solidFill>
                  <a:srgbClr val="00539B"/>
                </a:solidFill>
              </a:rPr>
              <a:pPr/>
              <a:t>2 October 2024</a:t>
            </a:fld>
            <a:endParaRPr lang="en-GB">
              <a:solidFill>
                <a:srgbClr val="00539B"/>
              </a:solidFill>
            </a:endParaRPr>
          </a:p>
        </p:txBody>
      </p:sp>
      <p:sp>
        <p:nvSpPr>
          <p:cNvPr id="99"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1"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4" name="Text Placeholder 3"/>
          <p:cNvSpPr>
            <a:spLocks noGrp="1"/>
          </p:cNvSpPr>
          <p:nvPr>
            <p:ph type="body" sz="quarter" idx="15" hasCustomPrompt="1"/>
          </p:nvPr>
        </p:nvSpPr>
        <p:spPr>
          <a:xfrm>
            <a:off x="944034" y="2168526"/>
            <a:ext cx="10289117" cy="358775"/>
          </a:xfrm>
        </p:spPr>
        <p:txBody>
          <a:bodyPr/>
          <a:lstStyle>
            <a:lvl1pPr>
              <a:defRPr baseline="0">
                <a:latin typeface="Franklin Gothic Medium" panose="020B0603020102020204" pitchFamily="34" charset="0"/>
              </a:defRPr>
            </a:lvl1pPr>
          </a:lstStyle>
          <a:p>
            <a:pPr lvl="0"/>
            <a:r>
              <a:rPr lang="en-US"/>
              <a:t>Image title</a:t>
            </a:r>
          </a:p>
        </p:txBody>
      </p:sp>
    </p:spTree>
    <p:extLst>
      <p:ext uri="{BB962C8B-B14F-4D97-AF65-F5344CB8AC3E}">
        <p14:creationId xmlns:p14="http://schemas.microsoft.com/office/powerpoint/2010/main" val="3959319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31CF3C44-A6A8-4F01-8785-83CCBCBA0735}" type="datetime3">
              <a:rPr lang="en-US" smtClean="0">
                <a:solidFill>
                  <a:srgbClr val="00539B"/>
                </a:solidFill>
              </a:rPr>
              <a:pPr/>
              <a:t>2 October 2024</a:t>
            </a:fld>
            <a:endParaRPr lang="en-GB">
              <a:solidFill>
                <a:srgbClr val="00539B"/>
              </a:solidFill>
            </a:endParaRPr>
          </a:p>
        </p:txBody>
      </p:sp>
      <p:sp>
        <p:nvSpPr>
          <p:cNvPr id="101"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4" name="Text Placeholder 3"/>
          <p:cNvSpPr>
            <a:spLocks noGrp="1"/>
          </p:cNvSpPr>
          <p:nvPr>
            <p:ph type="body" sz="quarter" idx="15"/>
          </p:nvPr>
        </p:nvSpPr>
        <p:spPr>
          <a:xfrm>
            <a:off x="960968" y="2168526"/>
            <a:ext cx="4804833"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6"/>
          </p:nvPr>
        </p:nvSpPr>
        <p:spPr>
          <a:xfrm>
            <a:off x="6426201" y="2168526"/>
            <a:ext cx="4806951" cy="4302125"/>
          </a:xfrm>
          <a:prstGeom prst="round2SameRect">
            <a:avLst>
              <a:gd name="adj1" fmla="val 7860"/>
              <a:gd name="adj2" fmla="val 0"/>
            </a:avLst>
          </a:prstGeom>
        </p:spPr>
        <p:txBody>
          <a:bodyPr/>
          <a:lstStyle/>
          <a:p>
            <a:pPr lvl="0"/>
            <a:r>
              <a:rPr lang="en-US"/>
              <a:t>Click to edit Master text styles</a:t>
            </a:r>
          </a:p>
        </p:txBody>
      </p:sp>
    </p:spTree>
    <p:extLst>
      <p:ext uri="{BB962C8B-B14F-4D97-AF65-F5344CB8AC3E}">
        <p14:creationId xmlns:p14="http://schemas.microsoft.com/office/powerpoint/2010/main" val="4152589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8350251" y="2160587"/>
            <a:ext cx="2882900" cy="3963988"/>
          </a:xfrm>
          <a:prstGeom prst="roundRect">
            <a:avLst>
              <a:gd name="adj" fmla="val 10702"/>
            </a:avLst>
          </a:prstGeom>
        </p:spPr>
        <p:txBody>
          <a:bodyPr/>
          <a:lstStyle/>
          <a:p>
            <a:pPr lvl="0"/>
            <a:r>
              <a:rPr lang="en-US" noProof="0"/>
              <a:t>Click icon to add picture</a:t>
            </a:r>
            <a:endParaRPr lang="en-GB" noProof="0"/>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25F6EF7F-B41A-4E0B-B59C-BA0420D672BB}" type="datetime3">
              <a:rPr lang="en-US" smtClean="0">
                <a:solidFill>
                  <a:srgbClr val="00539B"/>
                </a:solidFill>
              </a:rPr>
              <a:pPr/>
              <a:t>2 October 2024</a:t>
            </a:fld>
            <a:endParaRPr lang="en-GB">
              <a:solidFill>
                <a:srgbClr val="00539B"/>
              </a:solidFill>
            </a:endParaRPr>
          </a:p>
        </p:txBody>
      </p:sp>
      <p:sp>
        <p:nvSpPr>
          <p:cNvPr id="101"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4" name="Text Placeholder 3"/>
          <p:cNvSpPr>
            <a:spLocks noGrp="1"/>
          </p:cNvSpPr>
          <p:nvPr>
            <p:ph type="body" sz="quarter" idx="15"/>
          </p:nvPr>
        </p:nvSpPr>
        <p:spPr>
          <a:xfrm>
            <a:off x="958851" y="2168525"/>
            <a:ext cx="6908800" cy="43116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6617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6426202" y="2160587"/>
            <a:ext cx="4806949" cy="4310064"/>
          </a:xfrm>
          <a:prstGeom prst="round2SameRect">
            <a:avLst>
              <a:gd name="adj1" fmla="val 5389"/>
              <a:gd name="adj2" fmla="val 0"/>
            </a:avLst>
          </a:prstGeom>
        </p:spPr>
        <p:txBody>
          <a:bodyPr/>
          <a:lstStyle/>
          <a:p>
            <a:pPr lvl="0"/>
            <a:r>
              <a:rPr lang="en-US" noProof="0"/>
              <a:t>Click icon to add picture</a:t>
            </a:r>
            <a:endParaRPr lang="en-GB" noProof="0"/>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88B5F1DE-6EC1-48D8-B404-6985D139833D}" type="datetime3">
              <a:rPr lang="en-US" smtClean="0">
                <a:solidFill>
                  <a:srgbClr val="00539B"/>
                </a:solidFill>
              </a:rPr>
              <a:pPr/>
              <a:t>2 October 2024</a:t>
            </a:fld>
            <a:endParaRPr lang="en-GB">
              <a:solidFill>
                <a:srgbClr val="00539B"/>
              </a:solidFill>
            </a:endParaRPr>
          </a:p>
        </p:txBody>
      </p:sp>
      <p:sp>
        <p:nvSpPr>
          <p:cNvPr id="101"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4" name="Text Placeholder 3"/>
          <p:cNvSpPr>
            <a:spLocks noGrp="1"/>
          </p:cNvSpPr>
          <p:nvPr>
            <p:ph type="body" sz="quarter" idx="15"/>
          </p:nvPr>
        </p:nvSpPr>
        <p:spPr>
          <a:xfrm>
            <a:off x="960968" y="2160588"/>
            <a:ext cx="4804833" cy="366712"/>
          </a:xfrm>
        </p:spPr>
        <p:txBody>
          <a:bodyPr>
            <a:normAutofit/>
          </a:bodyPr>
          <a:lstStyle>
            <a:lvl1pPr>
              <a:defRPr sz="1800">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6"/>
          </p:nvPr>
        </p:nvSpPr>
        <p:spPr>
          <a:xfrm>
            <a:off x="958851" y="2886076"/>
            <a:ext cx="4806949" cy="3584575"/>
          </a:xfrm>
        </p:spPr>
        <p:txBody>
          <a:bodyPr>
            <a:normAutofit/>
          </a:bodyPr>
          <a:lstStyle>
            <a:lvl1pPr>
              <a:defRPr sz="1800"/>
            </a:lvl1pPr>
            <a:lvl2pPr>
              <a:defRPr sz="1800"/>
            </a:lvl2pPr>
            <a:lvl3pPr>
              <a:defRPr sz="1800"/>
            </a:lvl3pPr>
            <a:lvl4pPr>
              <a:defRPr sz="18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02217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6A134-BF9F-3CD8-6DDE-16D740EA87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449F59-C4F9-6B94-1E77-AF4612206F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499138-9D89-26BE-0298-52BA556689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3FF17-4D92-03B5-5229-97B8BA5DEF60}"/>
              </a:ext>
            </a:extLst>
          </p:cNvPr>
          <p:cNvSpPr>
            <a:spLocks noGrp="1"/>
          </p:cNvSpPr>
          <p:nvPr>
            <p:ph type="dt" sz="half" idx="10"/>
          </p:nvPr>
        </p:nvSpPr>
        <p:spPr/>
        <p:txBody>
          <a:bodyPr/>
          <a:lstStyle/>
          <a:p>
            <a:fld id="{7386B928-99B0-46EF-94AD-7F736C006D86}" type="datetimeFigureOut">
              <a:rPr lang="en-US" smtClean="0"/>
              <a:t>10/2/2024</a:t>
            </a:fld>
            <a:endParaRPr lang="en-US"/>
          </a:p>
        </p:txBody>
      </p:sp>
      <p:sp>
        <p:nvSpPr>
          <p:cNvPr id="6" name="Footer Placeholder 5">
            <a:extLst>
              <a:ext uri="{FF2B5EF4-FFF2-40B4-BE49-F238E27FC236}">
                <a16:creationId xmlns:a16="http://schemas.microsoft.com/office/drawing/2014/main" id="{7BF15D8D-64DA-8824-D4E6-4C8D918D0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304CC-CA4D-4F77-FAE9-1F3AF90647EE}"/>
              </a:ext>
            </a:extLst>
          </p:cNvPr>
          <p:cNvSpPr>
            <a:spLocks noGrp="1"/>
          </p:cNvSpPr>
          <p:nvPr>
            <p:ph type="sldNum" sz="quarter" idx="12"/>
          </p:nvPr>
        </p:nvSpPr>
        <p:spPr/>
        <p:txBody>
          <a:bodyPr/>
          <a:lstStyle/>
          <a:p>
            <a:fld id="{7B9092D8-44B1-4858-96CF-F32785708F4C}" type="slidenum">
              <a:rPr lang="en-US" smtClean="0"/>
              <a:t>‹#›</a:t>
            </a:fld>
            <a:endParaRPr lang="en-US"/>
          </a:p>
        </p:txBody>
      </p:sp>
    </p:spTree>
    <p:extLst>
      <p:ext uri="{BB962C8B-B14F-4D97-AF65-F5344CB8AC3E}">
        <p14:creationId xmlns:p14="http://schemas.microsoft.com/office/powerpoint/2010/main" val="8675510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6758517" y="2160587"/>
            <a:ext cx="4760908"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56732" y="2160588"/>
            <a:ext cx="5151967" cy="4310063"/>
          </a:xfrm>
          <a:prstGeom prst="round2SameRect">
            <a:avLst>
              <a:gd name="adj1" fmla="val 1674"/>
              <a:gd name="adj2" fmla="val 0"/>
            </a:avLst>
          </a:prstGeom>
        </p:spPr>
        <p:txBody>
          <a:bodyPr/>
          <a:lstStyle/>
          <a:p>
            <a:pPr lvl="0"/>
            <a:r>
              <a:rPr lang="en-US" noProof="0"/>
              <a:t>Click icon to add picture</a:t>
            </a:r>
            <a:endParaRPr lang="en-GB" noProof="0"/>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1A8985EC-C249-465E-8395-7CCB3E66C288}" type="datetime3">
              <a:rPr lang="en-US" smtClean="0">
                <a:solidFill>
                  <a:srgbClr val="00539B"/>
                </a:solidFill>
              </a:rPr>
              <a:pPr/>
              <a:t>2 October 2024</a:t>
            </a:fld>
            <a:endParaRPr lang="en-GB">
              <a:solidFill>
                <a:srgbClr val="00539B"/>
              </a:solidFill>
            </a:endParaRPr>
          </a:p>
        </p:txBody>
      </p:sp>
      <p:sp>
        <p:nvSpPr>
          <p:cNvPr id="101"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618263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6758517" y="2879725"/>
            <a:ext cx="4760908"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56732" y="2160588"/>
            <a:ext cx="5281083" cy="4310063"/>
          </a:xfrm>
          <a:prstGeom prst="round2SameRect">
            <a:avLst>
              <a:gd name="adj1" fmla="val 6315"/>
              <a:gd name="adj2" fmla="val 0"/>
            </a:avLst>
          </a:prstGeom>
        </p:spPr>
        <p:txBody>
          <a:bodyPr/>
          <a:lstStyle/>
          <a:p>
            <a:pPr lvl="0"/>
            <a:r>
              <a:rPr lang="en-US" noProof="0"/>
              <a:t>Click icon to add picture</a:t>
            </a:r>
            <a:endParaRPr lang="en-GB" noProof="0"/>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1F1EE3BC-1FA1-4903-A2AD-04E7E34EDA70}" type="datetime3">
              <a:rPr lang="en-US" smtClean="0">
                <a:solidFill>
                  <a:srgbClr val="00539B"/>
                </a:solidFill>
              </a:rPr>
              <a:pPr/>
              <a:t>2 October 2024</a:t>
            </a:fld>
            <a:endParaRPr lang="en-GB">
              <a:solidFill>
                <a:srgbClr val="00539B"/>
              </a:solidFill>
            </a:endParaRPr>
          </a:p>
        </p:txBody>
      </p:sp>
      <p:sp>
        <p:nvSpPr>
          <p:cNvPr id="101"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102" name="Text Placeholder 6" descr="First level - paragraph text&#10;Second level - bullet 1&#10;Third level - bullet 2&#10;&#10;No more than 100 words per slide" title="Main text copy"/>
          <p:cNvSpPr>
            <a:spLocks noGrp="1"/>
          </p:cNvSpPr>
          <p:nvPr>
            <p:ph type="body" sz="quarter" idx="15"/>
          </p:nvPr>
        </p:nvSpPr>
        <p:spPr>
          <a:xfrm>
            <a:off x="6758517" y="2160588"/>
            <a:ext cx="4760908"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Tree>
    <p:extLst>
      <p:ext uri="{BB962C8B-B14F-4D97-AF65-F5344CB8AC3E}">
        <p14:creationId xmlns:p14="http://schemas.microsoft.com/office/powerpoint/2010/main" val="2083803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43352" y="3600451"/>
            <a:ext cx="10576072" cy="2870200"/>
          </a:xfrm>
          <a:prstGeom prst="round2SameRect">
            <a:avLst>
              <a:gd name="adj1" fmla="val 1788"/>
              <a:gd name="adj2" fmla="val 0"/>
            </a:avLst>
          </a:prstGeom>
        </p:spPr>
        <p:txBody>
          <a:bodyPr/>
          <a:lstStyle/>
          <a:p>
            <a:pPr lvl="0"/>
            <a:r>
              <a:rPr lang="en-US" noProof="0"/>
              <a:t>Click icon to add picture</a:t>
            </a:r>
            <a:endParaRPr lang="en-GB" noProof="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960965" y="2160588"/>
            <a:ext cx="10558459"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F6054235-C512-4B50-A0BA-E71DCFD71E17}" type="datetime3">
              <a:rPr lang="en-US" smtClean="0">
                <a:solidFill>
                  <a:srgbClr val="00539B"/>
                </a:solidFill>
              </a:rPr>
              <a:pPr/>
              <a:t>2 October 2024</a:t>
            </a:fld>
            <a:endParaRPr lang="en-GB">
              <a:solidFill>
                <a:srgbClr val="00539B"/>
              </a:solidFill>
            </a:endParaRPr>
          </a:p>
        </p:txBody>
      </p:sp>
      <p:sp>
        <p:nvSpPr>
          <p:cNvPr id="100"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2"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4280674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43353" y="3600451"/>
            <a:ext cx="4816096" cy="2870200"/>
          </a:xfrm>
          <a:prstGeom prst="round2SameRect">
            <a:avLst>
              <a:gd name="adj1" fmla="val 1788"/>
              <a:gd name="adj2" fmla="val 0"/>
            </a:avLst>
          </a:prstGeom>
        </p:spPr>
        <p:txBody>
          <a:bodyPr/>
          <a:lstStyle/>
          <a:p>
            <a:pPr lvl="0"/>
            <a:r>
              <a:rPr lang="en-US" noProof="0"/>
              <a:t>Click icon to add picture</a:t>
            </a:r>
            <a:endParaRPr lang="en-GB" noProof="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960966" y="2160588"/>
            <a:ext cx="10078457"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E7EA2477-DBAA-47E4-909D-EF1AC5862C9E}" type="datetime3">
              <a:rPr lang="en-US" smtClean="0">
                <a:solidFill>
                  <a:srgbClr val="00539B"/>
                </a:solidFill>
              </a:rPr>
              <a:pPr/>
              <a:t>2 October 2024</a:t>
            </a:fld>
            <a:endParaRPr lang="en-GB">
              <a:solidFill>
                <a:srgbClr val="00539B"/>
              </a:solidFill>
            </a:endParaRPr>
          </a:p>
        </p:txBody>
      </p:sp>
      <p:sp>
        <p:nvSpPr>
          <p:cNvPr id="100"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2"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6237815" y="3600450"/>
            <a:ext cx="4801608" cy="2870200"/>
          </a:xfrm>
          <a:prstGeom prst="round2SameRect">
            <a:avLst>
              <a:gd name="adj1" fmla="val 1788"/>
              <a:gd name="adj2" fmla="val 0"/>
            </a:avLst>
          </a:prstGeom>
        </p:spPr>
        <p:txBody>
          <a:bodyPr/>
          <a:lstStyle/>
          <a:p>
            <a:pPr lvl="0"/>
            <a:r>
              <a:rPr lang="en-US" noProof="0"/>
              <a:t>Click icon to add picture</a:t>
            </a:r>
            <a:endParaRPr lang="en-GB" noProof="0"/>
          </a:p>
        </p:txBody>
      </p:sp>
    </p:spTree>
    <p:extLst>
      <p:ext uri="{BB962C8B-B14F-4D97-AF65-F5344CB8AC3E}">
        <p14:creationId xmlns:p14="http://schemas.microsoft.com/office/powerpoint/2010/main" val="2348940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960966" y="2160588"/>
            <a:ext cx="3357033"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4798481" y="2160588"/>
            <a:ext cx="2878667" cy="3779411"/>
          </a:xfrm>
          <a:prstGeom prst="roundRect">
            <a:avLst>
              <a:gd name="adj" fmla="val 5286"/>
            </a:avLst>
          </a:prstGeom>
        </p:spPr>
        <p:txBody>
          <a:bodyPr/>
          <a:lstStyle/>
          <a:p>
            <a:pPr lvl="0"/>
            <a:r>
              <a:rPr lang="en-US" noProof="0"/>
              <a:t>Click icon to add picture</a:t>
            </a:r>
            <a:endParaRPr lang="en-GB" noProof="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8157631" y="2180104"/>
            <a:ext cx="2878667" cy="3779411"/>
          </a:xfrm>
          <a:prstGeom prst="roundRect">
            <a:avLst>
              <a:gd name="adj" fmla="val 5286"/>
            </a:avLst>
          </a:prstGeom>
        </p:spPr>
        <p:txBody>
          <a:bodyPr/>
          <a:lstStyle/>
          <a:p>
            <a:pPr lvl="0"/>
            <a:r>
              <a:rPr lang="en-US" noProof="0"/>
              <a:t>Click icon to add picture</a:t>
            </a:r>
            <a:endParaRPr lang="en-GB" noProof="0"/>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6BD00E86-1636-49EF-9D34-26A627A338F7}" type="datetime3">
              <a:rPr lang="en-US" smtClean="0">
                <a:solidFill>
                  <a:srgbClr val="00539B"/>
                </a:solidFill>
              </a:rPr>
              <a:pPr/>
              <a:t>2 October 2024</a:t>
            </a:fld>
            <a:endParaRPr lang="en-GB">
              <a:solidFill>
                <a:srgbClr val="00539B"/>
              </a:solidFill>
            </a:endParaRPr>
          </a:p>
        </p:txBody>
      </p:sp>
      <p:sp>
        <p:nvSpPr>
          <p:cNvPr id="104"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1"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1091037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960966" y="2160588"/>
            <a:ext cx="3357033"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4798481" y="2160588"/>
            <a:ext cx="6724313" cy="1800226"/>
          </a:xfrm>
          <a:prstGeom prst="roundRect">
            <a:avLst>
              <a:gd name="adj" fmla="val 5286"/>
            </a:avLst>
          </a:prstGeom>
        </p:spPr>
        <p:txBody>
          <a:bodyPr/>
          <a:lstStyle/>
          <a:p>
            <a:pPr lvl="0"/>
            <a:r>
              <a:rPr lang="en-US" noProof="0"/>
              <a:t>Click icon to add picture</a:t>
            </a:r>
            <a:endParaRPr lang="en-GB" noProof="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4798480" y="4319588"/>
            <a:ext cx="6720944" cy="1639926"/>
          </a:xfrm>
          <a:prstGeom prst="roundRect">
            <a:avLst>
              <a:gd name="adj" fmla="val 5286"/>
            </a:avLst>
          </a:prstGeom>
        </p:spPr>
        <p:txBody>
          <a:bodyPr/>
          <a:lstStyle/>
          <a:p>
            <a:pPr lvl="0"/>
            <a:r>
              <a:rPr lang="en-US" noProof="0"/>
              <a:t>Click icon to add picture</a:t>
            </a:r>
            <a:endParaRPr lang="en-GB" noProof="0"/>
          </a:p>
        </p:txBody>
      </p:sp>
      <p:sp>
        <p:nvSpPr>
          <p:cNvPr id="101"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3BDD592E-2A7B-4832-8B8E-A6680D2B64A5}" type="datetime3">
              <a:rPr lang="en-US" smtClean="0">
                <a:solidFill>
                  <a:srgbClr val="00539B"/>
                </a:solidFill>
              </a:rPr>
              <a:pPr/>
              <a:t>2 October 2024</a:t>
            </a:fld>
            <a:endParaRPr lang="en-GB">
              <a:solidFill>
                <a:srgbClr val="00539B"/>
              </a:solidFill>
            </a:endParaRPr>
          </a:p>
        </p:txBody>
      </p:sp>
      <p:sp>
        <p:nvSpPr>
          <p:cNvPr id="102"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5"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2192877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960966" y="2160588"/>
            <a:ext cx="5276847"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6718297" y="2160587"/>
            <a:ext cx="2400000" cy="1800226"/>
          </a:xfrm>
          <a:prstGeom prst="roundRect">
            <a:avLst>
              <a:gd name="adj" fmla="val 1665"/>
            </a:avLst>
          </a:prstGeom>
        </p:spPr>
        <p:txBody>
          <a:bodyPr/>
          <a:lstStyle/>
          <a:p>
            <a:pPr lvl="0"/>
            <a:r>
              <a:rPr lang="en-US" noProof="0"/>
              <a:t>Click icon to add picture</a:t>
            </a:r>
            <a:endParaRPr lang="en-GB" noProof="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9360048" y="2160588"/>
            <a:ext cx="2159033" cy="1089346"/>
          </a:xfrm>
          <a:prstGeom prst="roundRect">
            <a:avLst>
              <a:gd name="adj" fmla="val 5742"/>
            </a:avLst>
          </a:prstGeom>
        </p:spPr>
        <p:txBody>
          <a:bodyPr/>
          <a:lstStyle/>
          <a:p>
            <a:pPr lvl="0"/>
            <a:r>
              <a:rPr lang="en-US" noProof="0"/>
              <a:t>Click icon to add picture</a:t>
            </a:r>
            <a:endParaRPr lang="en-GB" noProof="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6718299" y="4140313"/>
            <a:ext cx="1920000" cy="1800000"/>
          </a:xfrm>
          <a:prstGeom prst="roundRect">
            <a:avLst>
              <a:gd name="adj" fmla="val 4466"/>
            </a:avLst>
          </a:prstGeom>
        </p:spPr>
        <p:txBody>
          <a:bodyPr/>
          <a:lstStyle/>
          <a:p>
            <a:pPr lvl="0"/>
            <a:r>
              <a:rPr lang="en-US" noProof="0"/>
              <a:t>Click icon to add picture</a:t>
            </a:r>
            <a:endParaRPr lang="en-GB" noProof="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99080" y="3419950"/>
            <a:ext cx="1920000" cy="1260000"/>
          </a:xfrm>
          <a:prstGeom prst="roundRect">
            <a:avLst>
              <a:gd name="adj" fmla="val 5336"/>
            </a:avLst>
          </a:prstGeom>
        </p:spPr>
        <p:txBody>
          <a:bodyPr/>
          <a:lstStyle/>
          <a:p>
            <a:pPr lvl="0"/>
            <a:r>
              <a:rPr lang="en-US" noProof="0"/>
              <a:t>Click icon to add picture</a:t>
            </a:r>
            <a:endParaRPr lang="en-GB" noProof="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8885021" y="4863353"/>
            <a:ext cx="2634060" cy="1068054"/>
          </a:xfrm>
          <a:prstGeom prst="roundRect">
            <a:avLst>
              <a:gd name="adj" fmla="val 5591"/>
            </a:avLst>
          </a:prstGeom>
        </p:spPr>
        <p:txBody>
          <a:bodyPr/>
          <a:lstStyle/>
          <a:p>
            <a:pPr lvl="0"/>
            <a:r>
              <a:rPr lang="en-US" noProof="0"/>
              <a:t>Click icon to add picture</a:t>
            </a:r>
            <a:endParaRPr lang="en-GB" noProof="0"/>
          </a:p>
        </p:txBody>
      </p:sp>
      <p:sp>
        <p:nvSpPr>
          <p:cNvPr id="103"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1DFDCEC8-8823-4CFD-A890-1ED25EC81C98}" type="datetime3">
              <a:rPr lang="en-US" smtClean="0">
                <a:solidFill>
                  <a:srgbClr val="00539B"/>
                </a:solidFill>
              </a:rPr>
              <a:pPr/>
              <a:t>2 October 2024</a:t>
            </a:fld>
            <a:endParaRPr lang="en-GB">
              <a:solidFill>
                <a:srgbClr val="00539B"/>
              </a:solidFill>
            </a:endParaRPr>
          </a:p>
        </p:txBody>
      </p:sp>
      <p:sp>
        <p:nvSpPr>
          <p:cNvPr id="105"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7"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651981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60968" y="2160587"/>
            <a:ext cx="3841449" cy="1800226"/>
          </a:xfrm>
          <a:prstGeom prst="roundRect">
            <a:avLst>
              <a:gd name="adj" fmla="val 5400"/>
            </a:avLst>
          </a:prstGeom>
        </p:spPr>
        <p:txBody>
          <a:bodyPr/>
          <a:lstStyle/>
          <a:p>
            <a:pPr lvl="0"/>
            <a:r>
              <a:rPr lang="en-US" noProof="0"/>
              <a:t>Click icon to add picture</a:t>
            </a:r>
            <a:endParaRPr lang="en-GB" noProof="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5275697" y="2160588"/>
            <a:ext cx="3362416" cy="1808483"/>
          </a:xfrm>
          <a:prstGeom prst="roundRect">
            <a:avLst>
              <a:gd name="adj" fmla="val 4197"/>
            </a:avLst>
          </a:prstGeom>
        </p:spPr>
        <p:txBody>
          <a:bodyPr/>
          <a:lstStyle/>
          <a:p>
            <a:pPr lvl="0"/>
            <a:r>
              <a:rPr lang="en-US" noProof="0"/>
              <a:t>Click icon to add picture</a:t>
            </a:r>
            <a:endParaRPr lang="en-GB" noProof="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3837515" y="4319589"/>
            <a:ext cx="4800784" cy="1800411"/>
          </a:xfrm>
          <a:prstGeom prst="roundRect">
            <a:avLst>
              <a:gd name="adj" fmla="val 4986"/>
            </a:avLst>
          </a:prstGeom>
        </p:spPr>
        <p:txBody>
          <a:bodyPr/>
          <a:lstStyle/>
          <a:p>
            <a:pPr lvl="0"/>
            <a:r>
              <a:rPr lang="en-US" noProof="0"/>
              <a:t>Click icon to add picture</a:t>
            </a:r>
            <a:endParaRPr lang="en-GB" noProof="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60967" y="4319588"/>
            <a:ext cx="2396064" cy="1800412"/>
          </a:xfrm>
          <a:prstGeom prst="roundRect">
            <a:avLst>
              <a:gd name="adj" fmla="val 6218"/>
            </a:avLst>
          </a:prstGeom>
        </p:spPr>
        <p:txBody>
          <a:bodyPr/>
          <a:lstStyle/>
          <a:p>
            <a:pPr lvl="0"/>
            <a:r>
              <a:rPr lang="en-US" noProof="0"/>
              <a:t>Click icon to add picture</a:t>
            </a:r>
            <a:endParaRPr lang="en-GB" noProof="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118597" y="2160589"/>
            <a:ext cx="2400827" cy="3959411"/>
          </a:xfrm>
          <a:prstGeom prst="roundRect">
            <a:avLst>
              <a:gd name="adj" fmla="val 3743"/>
            </a:avLst>
          </a:prstGeom>
        </p:spPr>
        <p:txBody>
          <a:bodyPr/>
          <a:lstStyle/>
          <a:p>
            <a:pPr lvl="0"/>
            <a:r>
              <a:rPr lang="en-US" noProof="0"/>
              <a:t>Click icon to add picture</a:t>
            </a:r>
            <a:endParaRPr lang="en-GB" noProof="0"/>
          </a:p>
        </p:txBody>
      </p:sp>
      <p:sp>
        <p:nvSpPr>
          <p:cNvPr id="103"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42EFB5BC-E740-469E-9BC7-628BBCA47A6C}" type="datetime3">
              <a:rPr lang="en-US" smtClean="0">
                <a:solidFill>
                  <a:srgbClr val="00539B"/>
                </a:solidFill>
              </a:rPr>
              <a:pPr/>
              <a:t>2 October 2024</a:t>
            </a:fld>
            <a:endParaRPr lang="en-GB">
              <a:solidFill>
                <a:srgbClr val="00539B"/>
              </a:solidFill>
            </a:endParaRPr>
          </a:p>
        </p:txBody>
      </p:sp>
      <p:sp>
        <p:nvSpPr>
          <p:cNvPr id="105"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7"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30883132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58179" y="215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957031" y="431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3839632" y="215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837513" y="431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6715651" y="215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6718297" y="431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72883DE3-68E1-49B7-A5B1-ADD0AB3ED7E7}" type="datetime3">
              <a:rPr lang="en-US" smtClean="0">
                <a:solidFill>
                  <a:srgbClr val="00539B"/>
                </a:solidFill>
              </a:rPr>
              <a:pPr/>
              <a:t>2 October 2024</a:t>
            </a:fld>
            <a:endParaRPr lang="en-GB">
              <a:solidFill>
                <a:srgbClr val="00539B"/>
              </a:solidFill>
            </a:endParaRPr>
          </a:p>
        </p:txBody>
      </p:sp>
      <p:sp>
        <p:nvSpPr>
          <p:cNvPr id="104"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23209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60965" y="2160588"/>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958180" y="3600450"/>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7997" y="2160589"/>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862476" y="3600451"/>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58180" y="5040500"/>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62476" y="5040314"/>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4801267" y="2160589"/>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4798481" y="3600451"/>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2"/>
          </p:nvPr>
        </p:nvSpPr>
        <p:spPr>
          <a:xfrm>
            <a:off x="6718299" y="2160590"/>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3"/>
          </p:nvPr>
        </p:nvSpPr>
        <p:spPr>
          <a:xfrm>
            <a:off x="6702777" y="3600452"/>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4798481" y="5040501"/>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5"/>
          </p:nvPr>
        </p:nvSpPr>
        <p:spPr>
          <a:xfrm>
            <a:off x="6702777" y="5040315"/>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8643016" y="2160587"/>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7"/>
          </p:nvPr>
        </p:nvSpPr>
        <p:spPr>
          <a:xfrm>
            <a:off x="8640231" y="3600449"/>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30"/>
          </p:nvPr>
        </p:nvSpPr>
        <p:spPr>
          <a:xfrm>
            <a:off x="8640231" y="5040499"/>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2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057DAF8F-08F4-48BD-BEBA-F54958103592}" type="datetime3">
              <a:rPr lang="en-US" smtClean="0">
                <a:solidFill>
                  <a:srgbClr val="00539B"/>
                </a:solidFill>
              </a:rPr>
              <a:pPr/>
              <a:t>2 October 2024</a:t>
            </a:fld>
            <a:endParaRPr lang="en-GB">
              <a:solidFill>
                <a:srgbClr val="00539B"/>
              </a:solidFill>
            </a:endParaRPr>
          </a:p>
        </p:txBody>
      </p:sp>
      <p:sp>
        <p:nvSpPr>
          <p:cNvPr id="123"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2898428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6CF9-B3B8-FFED-F63A-3D958819E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106F78-C879-10B7-56BD-6455F7BB0C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494844-3C66-C0B1-8DFA-86F0299E0C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6D95DC-2127-88B3-63CC-B29E13F9F8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B743EB-1884-65EF-E13A-AAFE420458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E5A5C3-0B7E-77C2-1515-BFB732B9DCB5}"/>
              </a:ext>
            </a:extLst>
          </p:cNvPr>
          <p:cNvSpPr>
            <a:spLocks noGrp="1"/>
          </p:cNvSpPr>
          <p:nvPr>
            <p:ph type="dt" sz="half" idx="10"/>
          </p:nvPr>
        </p:nvSpPr>
        <p:spPr/>
        <p:txBody>
          <a:bodyPr/>
          <a:lstStyle/>
          <a:p>
            <a:fld id="{7386B928-99B0-46EF-94AD-7F736C006D86}" type="datetimeFigureOut">
              <a:rPr lang="en-US" smtClean="0"/>
              <a:t>10/2/2024</a:t>
            </a:fld>
            <a:endParaRPr lang="en-US"/>
          </a:p>
        </p:txBody>
      </p:sp>
      <p:sp>
        <p:nvSpPr>
          <p:cNvPr id="8" name="Footer Placeholder 7">
            <a:extLst>
              <a:ext uri="{FF2B5EF4-FFF2-40B4-BE49-F238E27FC236}">
                <a16:creationId xmlns:a16="http://schemas.microsoft.com/office/drawing/2014/main" id="{8F50A980-78F3-4DAF-0904-DA56A5ECF4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C6B12D-01EC-DDB6-E12B-FE5BE5AF9912}"/>
              </a:ext>
            </a:extLst>
          </p:cNvPr>
          <p:cNvSpPr>
            <a:spLocks noGrp="1"/>
          </p:cNvSpPr>
          <p:nvPr>
            <p:ph type="sldNum" sz="quarter" idx="12"/>
          </p:nvPr>
        </p:nvSpPr>
        <p:spPr/>
        <p:txBody>
          <a:bodyPr/>
          <a:lstStyle/>
          <a:p>
            <a:fld id="{7B9092D8-44B1-4858-96CF-F32785708F4C}" type="slidenum">
              <a:rPr lang="en-US" smtClean="0"/>
              <a:t>‹#›</a:t>
            </a:fld>
            <a:endParaRPr lang="en-US"/>
          </a:p>
        </p:txBody>
      </p:sp>
    </p:spTree>
    <p:extLst>
      <p:ext uri="{BB962C8B-B14F-4D97-AF65-F5344CB8AC3E}">
        <p14:creationId xmlns:p14="http://schemas.microsoft.com/office/powerpoint/2010/main" val="1749067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60965" y="2160588"/>
            <a:ext cx="3357032"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958179" y="3600449"/>
            <a:ext cx="3360708" cy="2519366"/>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4801266" y="2160588"/>
            <a:ext cx="3360703" cy="2519362"/>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4798480" y="5040501"/>
            <a:ext cx="3359151"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8643016" y="2160587"/>
            <a:ext cx="2876408" cy="3959415"/>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2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3AFDA219-41CF-43DE-913E-29928A05173D}" type="datetime3">
              <a:rPr lang="en-US" smtClean="0">
                <a:solidFill>
                  <a:srgbClr val="00539B"/>
                </a:solidFill>
              </a:rPr>
              <a:pPr/>
              <a:t>2 October 2024</a:t>
            </a:fld>
            <a:endParaRPr lang="en-GB">
              <a:solidFill>
                <a:srgbClr val="00539B"/>
              </a:solidFill>
            </a:endParaRPr>
          </a:p>
        </p:txBody>
      </p:sp>
      <p:sp>
        <p:nvSpPr>
          <p:cNvPr id="123"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33461251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3357031" y="2160588"/>
            <a:ext cx="7682395"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A9279EDC-4328-4501-B060-26BBA17248AE}" type="datetime3">
              <a:rPr lang="en-US" smtClean="0">
                <a:solidFill>
                  <a:srgbClr val="00539B"/>
                </a:solidFill>
              </a:rPr>
              <a:pPr/>
              <a:t>2 October 2024</a:t>
            </a:fld>
            <a:endParaRPr lang="en-GB">
              <a:solidFill>
                <a:srgbClr val="00539B"/>
              </a:solidFill>
            </a:endParaRPr>
          </a:p>
        </p:txBody>
      </p:sp>
      <p:sp>
        <p:nvSpPr>
          <p:cNvPr id="57"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58847" y="2160587"/>
            <a:ext cx="1919819" cy="3779411"/>
          </a:xfrm>
          <a:prstGeom prst="roundRect">
            <a:avLst>
              <a:gd name="adj" fmla="val 10455"/>
            </a:avLst>
          </a:prstGeom>
        </p:spPr>
        <p:txBody>
          <a:bodyPr>
            <a:normAutofit/>
          </a:bodyPr>
          <a:lstStyle>
            <a:lvl1pPr>
              <a:defRPr sz="1200"/>
            </a:lvl1pPr>
          </a:lstStyle>
          <a:p>
            <a:pPr lvl="0"/>
            <a:r>
              <a:rPr lang="en-US" noProof="0"/>
              <a:t>Click icon to add picture</a:t>
            </a:r>
            <a:endParaRPr lang="en-GB" noProof="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3357029" y="5400000"/>
            <a:ext cx="7682395"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3116514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958847" y="2160588"/>
            <a:ext cx="8159752"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7B37DE67-216C-4463-BC40-725F28559FE4}" type="datetime3">
              <a:rPr lang="en-US" smtClean="0">
                <a:solidFill>
                  <a:srgbClr val="00539B"/>
                </a:solidFill>
              </a:rPr>
              <a:pPr/>
              <a:t>2 October 2024</a:t>
            </a:fld>
            <a:endParaRPr lang="en-GB">
              <a:solidFill>
                <a:srgbClr val="00539B"/>
              </a:solidFill>
            </a:endParaRPr>
          </a:p>
        </p:txBody>
      </p:sp>
      <p:sp>
        <p:nvSpPr>
          <p:cNvPr id="57"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600139" y="2160588"/>
            <a:ext cx="1919819" cy="3779411"/>
          </a:xfrm>
          <a:prstGeom prst="roundRect">
            <a:avLst>
              <a:gd name="adj" fmla="val 10455"/>
            </a:avLst>
          </a:prstGeom>
        </p:spPr>
        <p:txBody>
          <a:bodyPr>
            <a:normAutofit/>
          </a:bodyPr>
          <a:lstStyle>
            <a:lvl1pPr>
              <a:defRPr sz="1200"/>
            </a:lvl1pPr>
          </a:lstStyle>
          <a:p>
            <a:pPr lvl="0"/>
            <a:r>
              <a:rPr lang="en-US" noProof="0"/>
              <a:t>Click icon to add picture</a:t>
            </a:r>
            <a:endParaRPr lang="en-GB" noProof="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960966" y="5409179"/>
            <a:ext cx="8157631"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5643233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4" name="Text Placeholder 3"/>
          <p:cNvSpPr>
            <a:spLocks noGrp="1"/>
          </p:cNvSpPr>
          <p:nvPr>
            <p:ph type="body" sz="half" idx="2"/>
          </p:nvPr>
        </p:nvSpPr>
        <p:spPr>
          <a:xfrm>
            <a:off x="6718299" y="2160588"/>
            <a:ext cx="4801125"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53F2CA58-1853-445A-BC0E-9EA61CF549E1}" type="datetime3">
              <a:rPr lang="en-US" smtClean="0">
                <a:solidFill>
                  <a:srgbClr val="00539B"/>
                </a:solidFill>
              </a:rPr>
              <a:pPr/>
              <a:t>2 October 2024</a:t>
            </a:fld>
            <a:endParaRPr lang="en-GB">
              <a:solidFill>
                <a:srgbClr val="00539B"/>
              </a:solidFill>
            </a:endParaRPr>
          </a:p>
        </p:txBody>
      </p:sp>
      <p:sp>
        <p:nvSpPr>
          <p:cNvPr id="55"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8849" y="2160588"/>
            <a:ext cx="5278967" cy="3240274"/>
          </a:xfrm>
          <a:prstGeom prst="roundRect">
            <a:avLst>
              <a:gd name="adj" fmla="val 3484"/>
            </a:avLst>
          </a:prstGeom>
        </p:spPr>
        <p:txBody>
          <a:bodyPr/>
          <a:lstStyle/>
          <a:p>
            <a:pPr lvl="0"/>
            <a:r>
              <a:rPr lang="en-US" noProof="0"/>
              <a:t>Click icon to add picture</a:t>
            </a:r>
            <a:endParaRPr lang="en-GB" noProof="0"/>
          </a:p>
        </p:txBody>
      </p:sp>
      <p:sp>
        <p:nvSpPr>
          <p:cNvPr id="62" name="Text Placeholder 6"/>
          <p:cNvSpPr>
            <a:spLocks noGrp="1"/>
          </p:cNvSpPr>
          <p:nvPr>
            <p:ph type="body" sz="quarter" idx="13"/>
          </p:nvPr>
        </p:nvSpPr>
        <p:spPr>
          <a:xfrm>
            <a:off x="958848" y="5760001"/>
            <a:ext cx="527896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57"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17749409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4" name="Text Placeholder 3"/>
          <p:cNvSpPr>
            <a:spLocks noGrp="1"/>
          </p:cNvSpPr>
          <p:nvPr>
            <p:ph type="body" sz="half" idx="2"/>
          </p:nvPr>
        </p:nvSpPr>
        <p:spPr>
          <a:xfrm>
            <a:off x="6718299" y="2160589"/>
            <a:ext cx="480112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0D95A296-CE65-457D-96CC-71B0C85F30EC}" type="datetime3">
              <a:rPr lang="en-US" smtClean="0">
                <a:solidFill>
                  <a:srgbClr val="00539B"/>
                </a:solidFill>
              </a:rPr>
              <a:pPr/>
              <a:t>2 October 2024</a:t>
            </a:fld>
            <a:endParaRPr lang="en-GB">
              <a:solidFill>
                <a:srgbClr val="00539B"/>
              </a:solidFill>
            </a:endParaRPr>
          </a:p>
        </p:txBody>
      </p:sp>
      <p:sp>
        <p:nvSpPr>
          <p:cNvPr id="55"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9903" y="2160588"/>
            <a:ext cx="5277912" cy="1439862"/>
          </a:xfrm>
          <a:prstGeom prst="roundRect">
            <a:avLst>
              <a:gd name="adj" fmla="val 5286"/>
            </a:avLst>
          </a:prstGeom>
        </p:spPr>
        <p:txBody>
          <a:bodyPr/>
          <a:lstStyle/>
          <a:p>
            <a:pPr lvl="0"/>
            <a:r>
              <a:rPr lang="en-US" noProof="0"/>
              <a:t>Click icon to add picture</a:t>
            </a:r>
            <a:endParaRPr lang="en-GB" noProof="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59902" y="3960813"/>
            <a:ext cx="5277911" cy="1440050"/>
          </a:xfrm>
          <a:prstGeom prst="roundRect">
            <a:avLst>
              <a:gd name="adj" fmla="val 5286"/>
            </a:avLst>
          </a:prstGeom>
        </p:spPr>
        <p:txBody>
          <a:bodyPr/>
          <a:lstStyle/>
          <a:p>
            <a:pPr lvl="0"/>
            <a:r>
              <a:rPr lang="en-US" noProof="0"/>
              <a:t>Click icon to add picture</a:t>
            </a:r>
            <a:endParaRPr lang="en-GB" noProof="0"/>
          </a:p>
        </p:txBody>
      </p:sp>
      <p:sp>
        <p:nvSpPr>
          <p:cNvPr id="61" name="Text Placeholder 6"/>
          <p:cNvSpPr>
            <a:spLocks noGrp="1"/>
          </p:cNvSpPr>
          <p:nvPr>
            <p:ph type="body" sz="quarter" idx="13"/>
          </p:nvPr>
        </p:nvSpPr>
        <p:spPr>
          <a:xfrm>
            <a:off x="958849" y="5760001"/>
            <a:ext cx="5278967"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2098958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4" name="Text Placeholder 3"/>
          <p:cNvSpPr>
            <a:spLocks noGrp="1"/>
          </p:cNvSpPr>
          <p:nvPr>
            <p:ph type="body" sz="half" idx="2"/>
          </p:nvPr>
        </p:nvSpPr>
        <p:spPr>
          <a:xfrm>
            <a:off x="6718297" y="2160589"/>
            <a:ext cx="4801127"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AEAE1739-6A7B-4E64-96B1-D7ECABD3EAFF}" type="datetime3">
              <a:rPr lang="en-US" smtClean="0">
                <a:solidFill>
                  <a:srgbClr val="00539B"/>
                </a:solidFill>
              </a:rPr>
              <a:pPr/>
              <a:t>2 October 2024</a:t>
            </a:fld>
            <a:endParaRPr lang="en-GB">
              <a:solidFill>
                <a:srgbClr val="00539B"/>
              </a:solidFill>
            </a:endParaRPr>
          </a:p>
        </p:txBody>
      </p:sp>
      <p:sp>
        <p:nvSpPr>
          <p:cNvPr id="55"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9903" y="2160589"/>
            <a:ext cx="5274739" cy="719137"/>
          </a:xfrm>
          <a:prstGeom prst="roundRect">
            <a:avLst>
              <a:gd name="adj" fmla="val 5286"/>
            </a:avLst>
          </a:prstGeom>
        </p:spPr>
        <p:txBody>
          <a:bodyPr/>
          <a:lstStyle/>
          <a:p>
            <a:pPr lvl="0"/>
            <a:r>
              <a:rPr lang="en-US" noProof="0"/>
              <a:t>Click icon to add picture</a:t>
            </a:r>
            <a:endParaRPr lang="en-GB" noProof="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59904" y="3240788"/>
            <a:ext cx="2397129" cy="2159212"/>
          </a:xfrm>
          <a:prstGeom prst="roundRect">
            <a:avLst>
              <a:gd name="adj" fmla="val 5286"/>
            </a:avLst>
          </a:prstGeom>
        </p:spPr>
        <p:txBody>
          <a:bodyPr/>
          <a:lstStyle/>
          <a:p>
            <a:pPr lvl="0"/>
            <a:r>
              <a:rPr lang="en-US" noProof="0"/>
              <a:t>Click icon to add picture</a:t>
            </a:r>
            <a:endParaRPr lang="en-GB" noProof="0"/>
          </a:p>
        </p:txBody>
      </p:sp>
      <p:sp>
        <p:nvSpPr>
          <p:cNvPr id="61" name="Text Placeholder 6"/>
          <p:cNvSpPr>
            <a:spLocks noGrp="1"/>
          </p:cNvSpPr>
          <p:nvPr>
            <p:ph type="body" sz="quarter" idx="13"/>
          </p:nvPr>
        </p:nvSpPr>
        <p:spPr>
          <a:xfrm>
            <a:off x="958849" y="5760001"/>
            <a:ext cx="5275793"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3837513" y="3240788"/>
            <a:ext cx="2397128" cy="2159212"/>
          </a:xfrm>
          <a:prstGeom prst="roundRect">
            <a:avLst>
              <a:gd name="adj" fmla="val 5286"/>
            </a:avLst>
          </a:prstGeom>
        </p:spPr>
        <p:txBody>
          <a:bodyPr/>
          <a:lstStyle/>
          <a:p>
            <a:pPr lvl="0"/>
            <a:r>
              <a:rPr lang="en-US" noProof="0"/>
              <a:t>Click icon to add picture</a:t>
            </a:r>
            <a:endParaRPr lang="en-GB" noProof="0"/>
          </a:p>
        </p:txBody>
      </p:sp>
      <p:sp>
        <p:nvSpPr>
          <p:cNvPr id="6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8158983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4" name="Text Placeholder 3"/>
          <p:cNvSpPr>
            <a:spLocks noGrp="1"/>
          </p:cNvSpPr>
          <p:nvPr>
            <p:ph type="body" sz="half" idx="2"/>
          </p:nvPr>
        </p:nvSpPr>
        <p:spPr>
          <a:xfrm>
            <a:off x="6718297" y="2160589"/>
            <a:ext cx="4801127"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FD084650-D4F4-434C-8F80-029FBB3F640C}" type="datetime3">
              <a:rPr lang="en-US" smtClean="0">
                <a:solidFill>
                  <a:srgbClr val="00539B"/>
                </a:solidFill>
              </a:rPr>
              <a:pPr/>
              <a:t>2 October 2024</a:t>
            </a:fld>
            <a:endParaRPr lang="en-GB">
              <a:solidFill>
                <a:srgbClr val="00539B"/>
              </a:solidFill>
            </a:endParaRPr>
          </a:p>
        </p:txBody>
      </p:sp>
      <p:sp>
        <p:nvSpPr>
          <p:cNvPr id="55"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9903" y="2160589"/>
            <a:ext cx="5274739" cy="719137"/>
          </a:xfrm>
          <a:prstGeom prst="roundRect">
            <a:avLst>
              <a:gd name="adj" fmla="val 15436"/>
            </a:avLst>
          </a:prstGeom>
        </p:spPr>
        <p:txBody>
          <a:bodyPr/>
          <a:lstStyle/>
          <a:p>
            <a:pPr lvl="0"/>
            <a:r>
              <a:rPr lang="en-US" noProof="0"/>
              <a:t>Click icon to add picture</a:t>
            </a:r>
            <a:endParaRPr lang="en-GB" noProof="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59903" y="3240788"/>
            <a:ext cx="5274739" cy="2159212"/>
          </a:xfrm>
          <a:prstGeom prst="roundRect">
            <a:avLst>
              <a:gd name="adj" fmla="val 5286"/>
            </a:avLst>
          </a:prstGeom>
        </p:spPr>
        <p:txBody>
          <a:bodyPr/>
          <a:lstStyle/>
          <a:p>
            <a:pPr lvl="0"/>
            <a:r>
              <a:rPr lang="en-US" noProof="0"/>
              <a:t>Click icon to add picture</a:t>
            </a:r>
            <a:endParaRPr lang="en-GB" noProof="0"/>
          </a:p>
        </p:txBody>
      </p:sp>
      <p:sp>
        <p:nvSpPr>
          <p:cNvPr id="61" name="Text Placeholder 6"/>
          <p:cNvSpPr>
            <a:spLocks noGrp="1"/>
          </p:cNvSpPr>
          <p:nvPr>
            <p:ph type="body" sz="quarter" idx="13"/>
          </p:nvPr>
        </p:nvSpPr>
        <p:spPr>
          <a:xfrm>
            <a:off x="958849" y="5760001"/>
            <a:ext cx="5275793"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3443754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4" name="Text Placeholder 3"/>
          <p:cNvSpPr>
            <a:spLocks noGrp="1"/>
          </p:cNvSpPr>
          <p:nvPr>
            <p:ph type="body" sz="half" idx="2"/>
          </p:nvPr>
        </p:nvSpPr>
        <p:spPr>
          <a:xfrm>
            <a:off x="6718297" y="2160589"/>
            <a:ext cx="4801127"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11EBA0E2-4D95-417C-8051-783C089B7965}" type="datetime3">
              <a:rPr lang="en-US" smtClean="0">
                <a:solidFill>
                  <a:srgbClr val="00539B"/>
                </a:solidFill>
              </a:rPr>
              <a:pPr/>
              <a:t>2 October 2024</a:t>
            </a:fld>
            <a:endParaRPr lang="en-GB">
              <a:solidFill>
                <a:srgbClr val="00539B"/>
              </a:solidFill>
            </a:endParaRPr>
          </a:p>
        </p:txBody>
      </p:sp>
      <p:sp>
        <p:nvSpPr>
          <p:cNvPr id="55"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9903" y="2160589"/>
            <a:ext cx="5277911" cy="719137"/>
          </a:xfrm>
          <a:prstGeom prst="roundRect">
            <a:avLst>
              <a:gd name="adj" fmla="val 10361"/>
            </a:avLst>
          </a:prstGeom>
        </p:spPr>
        <p:txBody>
          <a:bodyPr>
            <a:normAutofit/>
          </a:bodyPr>
          <a:lstStyle>
            <a:lvl1pPr>
              <a:defRPr sz="1200"/>
            </a:lvl1pPr>
          </a:lstStyle>
          <a:p>
            <a:pPr lvl="0"/>
            <a:r>
              <a:rPr lang="en-US" noProof="0"/>
              <a:t>Click icon to add picture</a:t>
            </a:r>
            <a:endParaRPr lang="en-GB" noProof="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59904" y="3240788"/>
            <a:ext cx="2397129" cy="1078800"/>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1" name="Text Placeholder 6"/>
          <p:cNvSpPr>
            <a:spLocks noGrp="1"/>
          </p:cNvSpPr>
          <p:nvPr>
            <p:ph type="body" sz="quarter" idx="13"/>
          </p:nvPr>
        </p:nvSpPr>
        <p:spPr>
          <a:xfrm>
            <a:off x="958848" y="5760001"/>
            <a:ext cx="527896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3837515" y="3240788"/>
            <a:ext cx="2400299" cy="1078800"/>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959903" y="4680838"/>
            <a:ext cx="5277911" cy="719162"/>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13223019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4" name="Text Placeholder 3"/>
          <p:cNvSpPr>
            <a:spLocks noGrp="1"/>
          </p:cNvSpPr>
          <p:nvPr>
            <p:ph type="body" sz="half" idx="2"/>
          </p:nvPr>
        </p:nvSpPr>
        <p:spPr>
          <a:xfrm>
            <a:off x="6718297" y="2160589"/>
            <a:ext cx="4801127"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26A59535-D11E-479F-A956-D7DF11FBCABD}" type="datetime3">
              <a:rPr lang="en-US" smtClean="0">
                <a:solidFill>
                  <a:srgbClr val="00539B"/>
                </a:solidFill>
              </a:rPr>
              <a:pPr/>
              <a:t>2 October 2024</a:t>
            </a:fld>
            <a:endParaRPr lang="en-GB">
              <a:solidFill>
                <a:srgbClr val="00539B"/>
              </a:solidFill>
            </a:endParaRPr>
          </a:p>
        </p:txBody>
      </p:sp>
      <p:sp>
        <p:nvSpPr>
          <p:cNvPr id="55"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9903" y="2160589"/>
            <a:ext cx="5277911" cy="719137"/>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59904" y="3240788"/>
            <a:ext cx="2397129" cy="1078800"/>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1" name="Text Placeholder 6"/>
          <p:cNvSpPr>
            <a:spLocks noGrp="1"/>
          </p:cNvSpPr>
          <p:nvPr>
            <p:ph type="body" sz="quarter" idx="13"/>
          </p:nvPr>
        </p:nvSpPr>
        <p:spPr>
          <a:xfrm>
            <a:off x="958848" y="5760001"/>
            <a:ext cx="527896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3837515" y="3240788"/>
            <a:ext cx="2400299" cy="720025"/>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959904" y="4679950"/>
            <a:ext cx="2397128" cy="720050"/>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3837513" y="4319588"/>
            <a:ext cx="2397128" cy="1080750"/>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4"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2576874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80000"/>
            <a:ext cx="12192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latin typeface="Franklin Gothic Book"/>
            </a:endParaRPr>
          </a:p>
        </p:txBody>
      </p:sp>
      <p:sp>
        <p:nvSpPr>
          <p:cNvPr id="2" name="Title 1" descr="Ideally your title should fit on one line." title="Slide title"/>
          <p:cNvSpPr>
            <a:spLocks noGrp="1"/>
          </p:cNvSpPr>
          <p:nvPr>
            <p:ph type="title" hasCustomPrompt="1"/>
          </p:nvPr>
        </p:nvSpPr>
        <p:spPr>
          <a:xfrm>
            <a:off x="944033" y="-1"/>
            <a:ext cx="8464552" cy="1080000"/>
          </a:xfrm>
        </p:spPr>
        <p:txBody>
          <a:bodyPr/>
          <a:lstStyle/>
          <a:p>
            <a:r>
              <a:rPr lang="en-US"/>
              <a:t>Media</a:t>
            </a:r>
            <a:endParaRPr lang="en-GB"/>
          </a:p>
        </p:txBody>
      </p:sp>
      <p:sp>
        <p:nvSpPr>
          <p:cNvPr id="97"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1BB816D2-48F2-45C8-B0EE-B72D5A060795}" type="datetime3">
              <a:rPr lang="en-US" smtClean="0">
                <a:solidFill>
                  <a:srgbClr val="00539B"/>
                </a:solidFill>
              </a:rPr>
              <a:pPr/>
              <a:t>2 October 2024</a:t>
            </a:fld>
            <a:endParaRPr lang="en-GB">
              <a:solidFill>
                <a:srgbClr val="00539B"/>
              </a:solidFill>
            </a:endParaRPr>
          </a:p>
        </p:txBody>
      </p:sp>
      <p:sp>
        <p:nvSpPr>
          <p:cNvPr id="98"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10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a:solidFill>
                <a:srgbClr val="00539B"/>
              </a:solidFill>
            </a:endParaRPr>
          </a:p>
        </p:txBody>
      </p:sp>
    </p:spTree>
    <p:extLst>
      <p:ext uri="{BB962C8B-B14F-4D97-AF65-F5344CB8AC3E}">
        <p14:creationId xmlns:p14="http://schemas.microsoft.com/office/powerpoint/2010/main" val="2268843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16E98-11FB-F725-8682-B65C1C39B7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D57A92-C4CD-B064-77E5-110E7D15FAF0}"/>
              </a:ext>
            </a:extLst>
          </p:cNvPr>
          <p:cNvSpPr>
            <a:spLocks noGrp="1"/>
          </p:cNvSpPr>
          <p:nvPr>
            <p:ph type="dt" sz="half" idx="10"/>
          </p:nvPr>
        </p:nvSpPr>
        <p:spPr/>
        <p:txBody>
          <a:bodyPr/>
          <a:lstStyle/>
          <a:p>
            <a:fld id="{7386B928-99B0-46EF-94AD-7F736C006D86}" type="datetimeFigureOut">
              <a:rPr lang="en-US" smtClean="0"/>
              <a:t>10/2/2024</a:t>
            </a:fld>
            <a:endParaRPr lang="en-US"/>
          </a:p>
        </p:txBody>
      </p:sp>
      <p:sp>
        <p:nvSpPr>
          <p:cNvPr id="4" name="Footer Placeholder 3">
            <a:extLst>
              <a:ext uri="{FF2B5EF4-FFF2-40B4-BE49-F238E27FC236}">
                <a16:creationId xmlns:a16="http://schemas.microsoft.com/office/drawing/2014/main" id="{56DF956D-48EB-AA13-1287-1375A907DB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8CDA55-A7BC-1CF8-1F32-F725CD842E28}"/>
              </a:ext>
            </a:extLst>
          </p:cNvPr>
          <p:cNvSpPr>
            <a:spLocks noGrp="1"/>
          </p:cNvSpPr>
          <p:nvPr>
            <p:ph type="sldNum" sz="quarter" idx="12"/>
          </p:nvPr>
        </p:nvSpPr>
        <p:spPr/>
        <p:txBody>
          <a:bodyPr/>
          <a:lstStyle/>
          <a:p>
            <a:fld id="{7B9092D8-44B1-4858-96CF-F32785708F4C}" type="slidenum">
              <a:rPr lang="en-US" smtClean="0"/>
              <a:t>‹#›</a:t>
            </a:fld>
            <a:endParaRPr lang="en-US"/>
          </a:p>
        </p:txBody>
      </p:sp>
    </p:spTree>
    <p:extLst>
      <p:ext uri="{BB962C8B-B14F-4D97-AF65-F5344CB8AC3E}">
        <p14:creationId xmlns:p14="http://schemas.microsoft.com/office/powerpoint/2010/main" val="2838694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7EA12-056D-4A59-A5A5-DD39A86CB155}" type="datetime3">
              <a:rPr lang="en-US" smtClean="0">
                <a:solidFill>
                  <a:srgbClr val="00539B"/>
                </a:solidFill>
              </a:rPr>
              <a:pPr/>
              <a:t>2 October 2024</a:t>
            </a:fld>
            <a:endParaRPr lang="en-GB">
              <a:solidFill>
                <a:srgbClr val="00539B"/>
              </a:solidFill>
            </a:endParaRPr>
          </a:p>
        </p:txBody>
      </p:sp>
      <p:sp>
        <p:nvSpPr>
          <p:cNvPr id="4" name="Footer Placeholder 3"/>
          <p:cNvSpPr>
            <a:spLocks noGrp="1"/>
          </p:cNvSpPr>
          <p:nvPr>
            <p:ph type="ftr" sz="quarter" idx="11"/>
            <p:custDataLst>
              <p:tags r:id="rId1"/>
            </p:custDataLst>
          </p:nvPr>
        </p:nvSpPr>
        <p:spPr>
          <a:xfrm>
            <a:off x="0" y="6480000"/>
            <a:ext cx="12192000" cy="378000"/>
          </a:xfrm>
        </p:spPr>
        <p:txBody>
          <a:bodyP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a:solidFill>
                <a:srgbClr val="00539B"/>
              </a:solidFill>
            </a:endParaRPr>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7000">
                <a:solidFill>
                  <a:srgbClr val="FFFFFF"/>
                </a:solidFill>
                <a:latin typeface="Franklin Gothic Book"/>
              </a:rPr>
              <a:t>Layouts for </a:t>
            </a:r>
            <a:br>
              <a:rPr lang="en-US" sz="7000">
                <a:solidFill>
                  <a:srgbClr val="FFFFFF"/>
                </a:solidFill>
                <a:latin typeface="Franklin Gothic Book"/>
              </a:rPr>
            </a:br>
            <a:r>
              <a:rPr lang="en-US" sz="7000">
                <a:solidFill>
                  <a:srgbClr val="FFFFFF"/>
                </a:solidFill>
                <a:latin typeface="Franklin Gothic Book"/>
              </a:rPr>
              <a:t>case studies</a:t>
            </a: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5323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p:cNvSpPr/>
          <p:nvPr userDrawn="1"/>
        </p:nvSpPr>
        <p:spPr>
          <a:xfrm>
            <a:off x="1" y="1080000"/>
            <a:ext cx="12192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EA1718-A4D8-4818-9234-8D754CB00DE4}" type="datetime3">
              <a:rPr lang="en-US" smtClean="0">
                <a:solidFill>
                  <a:srgbClr val="00539B"/>
                </a:solidFill>
              </a:rPr>
              <a:pPr/>
              <a:t>2 October 2024</a:t>
            </a:fld>
            <a:endParaRPr lang="en-GB">
              <a:solidFill>
                <a:srgbClr val="00539B"/>
              </a:solidFill>
            </a:endParaRPr>
          </a:p>
        </p:txBody>
      </p:sp>
      <p:sp>
        <p:nvSpPr>
          <p:cNvPr id="4" name="Footer Placeholder 3"/>
          <p:cNvSpPr>
            <a:spLocks noGrp="1"/>
          </p:cNvSpPr>
          <p:nvPr>
            <p:ph type="ftr" sz="quarter" idx="11"/>
            <p:custDataLst>
              <p:tags r:id="rId1"/>
            </p:custDataLst>
          </p:nvPr>
        </p:nvSpPr>
        <p:spPr>
          <a:xfrm>
            <a:off x="0" y="6480000"/>
            <a:ext cx="12192000" cy="378000"/>
          </a:xfrm>
        </p:spPr>
        <p:txBody>
          <a:bodyP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a:solidFill>
                <a:srgbClr val="00539B"/>
              </a:solidFill>
            </a:endParaRPr>
          </a:p>
        </p:txBody>
      </p:sp>
      <p:sp>
        <p:nvSpPr>
          <p:cNvPr id="6" name="Round Same Side Corner Rectangle 5"/>
          <p:cNvSpPr/>
          <p:nvPr userDrawn="1"/>
        </p:nvSpPr>
        <p:spPr>
          <a:xfrm>
            <a:off x="478365" y="1411899"/>
            <a:ext cx="3839632"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798481" y="1411900"/>
            <a:ext cx="6240941" cy="5058751"/>
          </a:xfrm>
          <a:prstGeom prst="round2SameRect">
            <a:avLst>
              <a:gd name="adj1" fmla="val 4426"/>
              <a:gd name="adj2" fmla="val 0"/>
            </a:avLst>
          </a:prstGeom>
        </p:spPr>
        <p:txBody>
          <a:bodyPr/>
          <a:lstStyle/>
          <a:p>
            <a:pPr lvl="0"/>
            <a:r>
              <a:rPr lang="en-US" noProof="0"/>
              <a:t>Click icon to add picture</a:t>
            </a:r>
            <a:endParaRPr lang="en-GB" noProof="0"/>
          </a:p>
        </p:txBody>
      </p:sp>
    </p:spTree>
    <p:extLst>
      <p:ext uri="{BB962C8B-B14F-4D97-AF65-F5344CB8AC3E}">
        <p14:creationId xmlns:p14="http://schemas.microsoft.com/office/powerpoint/2010/main" val="4800298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p:cNvSpPr/>
          <p:nvPr userDrawn="1"/>
        </p:nvSpPr>
        <p:spPr>
          <a:xfrm>
            <a:off x="1" y="1080000"/>
            <a:ext cx="12192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DE0C75-EA3D-4F01-BB09-39E76609F272}" type="datetime3">
              <a:rPr lang="en-US" smtClean="0">
                <a:solidFill>
                  <a:srgbClr val="00539B"/>
                </a:solidFill>
              </a:rPr>
              <a:pPr/>
              <a:t>2 October 2024</a:t>
            </a:fld>
            <a:endParaRPr lang="en-GB">
              <a:solidFill>
                <a:srgbClr val="00539B"/>
              </a:solidFill>
            </a:endParaRPr>
          </a:p>
        </p:txBody>
      </p:sp>
      <p:sp>
        <p:nvSpPr>
          <p:cNvPr id="4" name="Footer Placeholder 3"/>
          <p:cNvSpPr>
            <a:spLocks noGrp="1"/>
          </p:cNvSpPr>
          <p:nvPr>
            <p:ph type="ftr" sz="quarter" idx="11"/>
            <p:custDataLst>
              <p:tags r:id="rId1"/>
            </p:custDataLst>
          </p:nvPr>
        </p:nvSpPr>
        <p:spPr>
          <a:xfrm>
            <a:off x="0" y="6480000"/>
            <a:ext cx="12192000" cy="378000"/>
          </a:xfrm>
        </p:spPr>
        <p:txBody>
          <a:bodyP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a:solidFill>
                <a:srgbClr val="00539B"/>
              </a:solidFill>
            </a:endParaRPr>
          </a:p>
        </p:txBody>
      </p:sp>
      <p:sp>
        <p:nvSpPr>
          <p:cNvPr id="13" name="Text Placeholder 6"/>
          <p:cNvSpPr>
            <a:spLocks noGrp="1"/>
          </p:cNvSpPr>
          <p:nvPr>
            <p:ph type="body" sz="quarter" idx="13"/>
          </p:nvPr>
        </p:nvSpPr>
        <p:spPr>
          <a:xfrm>
            <a:off x="960968" y="2161446"/>
            <a:ext cx="4800000"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4" name="Text Placeholder 6"/>
          <p:cNvSpPr>
            <a:spLocks noGrp="1"/>
          </p:cNvSpPr>
          <p:nvPr>
            <p:ph type="body" sz="quarter" idx="14"/>
          </p:nvPr>
        </p:nvSpPr>
        <p:spPr>
          <a:xfrm>
            <a:off x="6239423" y="2161446"/>
            <a:ext cx="4800003"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29516826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ectangle 7"/>
          <p:cNvSpPr/>
          <p:nvPr userDrawn="1"/>
        </p:nvSpPr>
        <p:spPr>
          <a:xfrm>
            <a:off x="1" y="1080000"/>
            <a:ext cx="12192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181AAE-DE64-4783-A61F-14C77D18B704}" type="datetime3">
              <a:rPr lang="en-US" smtClean="0">
                <a:solidFill>
                  <a:srgbClr val="00539B"/>
                </a:solidFill>
              </a:rPr>
              <a:pPr/>
              <a:t>2 October 2024</a:t>
            </a:fld>
            <a:endParaRPr lang="en-GB">
              <a:solidFill>
                <a:srgbClr val="00539B"/>
              </a:solidFill>
            </a:endParaRPr>
          </a:p>
        </p:txBody>
      </p:sp>
      <p:sp>
        <p:nvSpPr>
          <p:cNvPr id="4" name="Footer Placeholder 3"/>
          <p:cNvSpPr>
            <a:spLocks noGrp="1"/>
          </p:cNvSpPr>
          <p:nvPr>
            <p:ph type="ftr" sz="quarter" idx="11"/>
            <p:custDataLst>
              <p:tags r:id="rId1"/>
            </p:custDataLst>
          </p:nvPr>
        </p:nvSpPr>
        <p:spPr>
          <a:xfrm>
            <a:off x="0" y="6480000"/>
            <a:ext cx="12192000" cy="378000"/>
          </a:xfrm>
        </p:spPr>
        <p:txBody>
          <a:bodyP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a:solidFill>
                <a:srgbClr val="00539B"/>
              </a:solidFill>
            </a:endParaRPr>
          </a:p>
        </p:txBody>
      </p:sp>
      <p:sp>
        <p:nvSpPr>
          <p:cNvPr id="6" name="Round Same Side Corner Rectangle 5"/>
          <p:cNvSpPr/>
          <p:nvPr userDrawn="1"/>
        </p:nvSpPr>
        <p:spPr>
          <a:xfrm>
            <a:off x="478365" y="1411899"/>
            <a:ext cx="3839632"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798481" y="1411899"/>
            <a:ext cx="6240941" cy="1111877"/>
          </a:xfrm>
          <a:prstGeom prst="roundRect">
            <a:avLst/>
          </a:prstGeom>
        </p:spPr>
        <p:txBody>
          <a:bodyPr/>
          <a:lstStyle/>
          <a:p>
            <a:pPr lvl="0"/>
            <a:r>
              <a:rPr lang="en-US" noProof="0"/>
              <a:t>Click icon to add picture</a:t>
            </a:r>
            <a:endParaRPr lang="en-GB" noProof="0"/>
          </a:p>
        </p:txBody>
      </p:sp>
      <p:sp>
        <p:nvSpPr>
          <p:cNvPr id="58" name="Text Placeholder 6"/>
          <p:cNvSpPr>
            <a:spLocks noGrp="1"/>
          </p:cNvSpPr>
          <p:nvPr>
            <p:ph type="body" sz="quarter" idx="15"/>
          </p:nvPr>
        </p:nvSpPr>
        <p:spPr>
          <a:xfrm>
            <a:off x="4798481" y="2879726"/>
            <a:ext cx="6240945" cy="324027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7440181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Rectangle 7"/>
          <p:cNvSpPr/>
          <p:nvPr userDrawn="1"/>
        </p:nvSpPr>
        <p:spPr>
          <a:xfrm>
            <a:off x="1" y="1080000"/>
            <a:ext cx="12192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5AE314-1025-41E7-BF9F-5A3D47C12581}" type="datetime3">
              <a:rPr lang="en-US" smtClean="0">
                <a:solidFill>
                  <a:srgbClr val="00539B"/>
                </a:solidFill>
              </a:rPr>
              <a:pPr/>
              <a:t>2 October 2024</a:t>
            </a:fld>
            <a:endParaRPr lang="en-GB">
              <a:solidFill>
                <a:srgbClr val="00539B"/>
              </a:solidFill>
            </a:endParaRPr>
          </a:p>
        </p:txBody>
      </p:sp>
      <p:sp>
        <p:nvSpPr>
          <p:cNvPr id="4" name="Footer Placeholder 3"/>
          <p:cNvSpPr>
            <a:spLocks noGrp="1"/>
          </p:cNvSpPr>
          <p:nvPr>
            <p:ph type="ftr" sz="quarter" idx="11"/>
            <p:custDataLst>
              <p:tags r:id="rId1"/>
            </p:custDataLst>
          </p:nvPr>
        </p:nvSpPr>
        <p:spPr>
          <a:xfrm>
            <a:off x="0" y="6480000"/>
            <a:ext cx="12192000" cy="378000"/>
          </a:xfrm>
        </p:spPr>
        <p:txBody>
          <a:bodyP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a:solidFill>
                <a:srgbClr val="00539B"/>
              </a:solidFill>
            </a:endParaRPr>
          </a:p>
        </p:txBody>
      </p:sp>
      <p:sp>
        <p:nvSpPr>
          <p:cNvPr id="6" name="Round Same Side Corner Rectangle 5"/>
          <p:cNvSpPr/>
          <p:nvPr userDrawn="1"/>
        </p:nvSpPr>
        <p:spPr>
          <a:xfrm>
            <a:off x="478365" y="1439863"/>
            <a:ext cx="3839632" cy="5040138"/>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798481" y="5400000"/>
            <a:ext cx="6289679" cy="1080000"/>
          </a:xfrm>
          <a:prstGeom prst="round2SameRect">
            <a:avLst/>
          </a:prstGeom>
        </p:spPr>
        <p:txBody>
          <a:bodyPr/>
          <a:lstStyle/>
          <a:p>
            <a:pPr lvl="0"/>
            <a:r>
              <a:rPr lang="en-US" noProof="0"/>
              <a:t>Click icon to add picture</a:t>
            </a:r>
            <a:endParaRPr lang="en-GB" noProof="0"/>
          </a:p>
        </p:txBody>
      </p:sp>
      <p:sp>
        <p:nvSpPr>
          <p:cNvPr id="58" name="Text Placeholder 6"/>
          <p:cNvSpPr>
            <a:spLocks noGrp="1"/>
          </p:cNvSpPr>
          <p:nvPr>
            <p:ph type="body" sz="quarter" idx="15"/>
          </p:nvPr>
        </p:nvSpPr>
        <p:spPr>
          <a:xfrm>
            <a:off x="4798481" y="1439863"/>
            <a:ext cx="2878667"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9" name="Text Placeholder 6"/>
          <p:cNvSpPr>
            <a:spLocks noGrp="1"/>
          </p:cNvSpPr>
          <p:nvPr>
            <p:ph type="body" sz="quarter" idx="16"/>
          </p:nvPr>
        </p:nvSpPr>
        <p:spPr>
          <a:xfrm>
            <a:off x="8157632" y="1439863"/>
            <a:ext cx="2930528"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2077969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p:cNvSpPr/>
          <p:nvPr userDrawn="1"/>
        </p:nvSpPr>
        <p:spPr>
          <a:xfrm>
            <a:off x="1" y="1800225"/>
            <a:ext cx="12192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1CA779-4930-40EF-A730-2BB81EC11B52}" type="datetime3">
              <a:rPr lang="en-US" smtClean="0">
                <a:solidFill>
                  <a:srgbClr val="00539B"/>
                </a:solidFill>
              </a:rPr>
              <a:pPr/>
              <a:t>2 October 2024</a:t>
            </a:fld>
            <a:endParaRPr lang="en-GB">
              <a:solidFill>
                <a:srgbClr val="00539B"/>
              </a:solidFill>
            </a:endParaRPr>
          </a:p>
        </p:txBody>
      </p:sp>
      <p:sp>
        <p:nvSpPr>
          <p:cNvPr id="4" name="Footer Placeholder 3"/>
          <p:cNvSpPr>
            <a:spLocks noGrp="1"/>
          </p:cNvSpPr>
          <p:nvPr>
            <p:ph type="ftr" sz="quarter" idx="11"/>
            <p:custDataLst>
              <p:tags r:id="rId1"/>
            </p:custDataLst>
          </p:nvPr>
        </p:nvSpPr>
        <p:spPr>
          <a:xfrm>
            <a:off x="0" y="6480000"/>
            <a:ext cx="12192000" cy="378000"/>
          </a:xfrm>
        </p:spPr>
        <p:txBody>
          <a:bodyP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a:solidFill>
                <a:srgbClr val="00539B"/>
              </a:solidFill>
            </a:endParaRPr>
          </a:p>
        </p:txBody>
      </p:sp>
      <p:sp>
        <p:nvSpPr>
          <p:cNvPr id="7" name="Oval 6"/>
          <p:cNvSpPr/>
          <p:nvPr userDrawn="1"/>
        </p:nvSpPr>
        <p:spPr>
          <a:xfrm>
            <a:off x="960967" y="2158845"/>
            <a:ext cx="2400300"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fontAlgn="base">
              <a:spcBef>
                <a:spcPct val="0"/>
              </a:spcBef>
              <a:spcAft>
                <a:spcPts val="600"/>
              </a:spcAft>
            </a:pPr>
            <a:r>
              <a:rPr lang="en-GB" sz="1300">
                <a:solidFill>
                  <a:srgbClr val="FFFFFF"/>
                </a:solidFill>
                <a:latin typeface="Franklin Gothic Book"/>
                <a:cs typeface="Franklin Gothic Book"/>
              </a:rPr>
              <a:t>Project Summary</a:t>
            </a:r>
          </a:p>
        </p:txBody>
      </p:sp>
      <p:sp>
        <p:nvSpPr>
          <p:cNvPr id="8" name="Rounded Rectangle 7"/>
          <p:cNvSpPr/>
          <p:nvPr userDrawn="1"/>
        </p:nvSpPr>
        <p:spPr>
          <a:xfrm>
            <a:off x="960967" y="4319776"/>
            <a:ext cx="2400300"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a:solidFill>
                <a:srgbClr val="FFFFFF"/>
              </a:solidFill>
            </a:endParaRPr>
          </a:p>
        </p:txBody>
      </p:sp>
      <p:sp>
        <p:nvSpPr>
          <p:cNvPr id="9" name="Round Same Side Corner Rectangle 8"/>
          <p:cNvSpPr/>
          <p:nvPr userDrawn="1"/>
        </p:nvSpPr>
        <p:spPr>
          <a:xfrm>
            <a:off x="6718299" y="2158844"/>
            <a:ext cx="4801127"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a:solidFill>
                <a:srgbClr val="FFFFFF"/>
              </a:solidFill>
            </a:endParaRPr>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837514" y="2160588"/>
            <a:ext cx="2400301" cy="4310062"/>
          </a:xfrm>
          <a:prstGeom prst="round2SameRect">
            <a:avLst>
              <a:gd name="adj1" fmla="val 10230"/>
              <a:gd name="adj2" fmla="val 0"/>
            </a:avLst>
          </a:prstGeom>
        </p:spPr>
        <p:txBody>
          <a:bodyPr/>
          <a:lstStyle/>
          <a:p>
            <a:pPr lvl="0"/>
            <a:r>
              <a:rPr lang="en-US" noProof="0"/>
              <a:t>Click icon to add picture</a:t>
            </a:r>
            <a:endParaRPr lang="en-GB" noProof="0"/>
          </a:p>
        </p:txBody>
      </p:sp>
    </p:spTree>
    <p:extLst>
      <p:ext uri="{BB962C8B-B14F-4D97-AF65-F5344CB8AC3E}">
        <p14:creationId xmlns:p14="http://schemas.microsoft.com/office/powerpoint/2010/main" val="5609218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p:cNvSpPr/>
          <p:nvPr userDrawn="1"/>
        </p:nvSpPr>
        <p:spPr>
          <a:xfrm>
            <a:off x="1" y="1800226"/>
            <a:ext cx="12192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a:solidFill>
                <a:srgbClr val="FFFFFF"/>
              </a:solidFill>
            </a:endParaRPr>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60967" y="4319588"/>
            <a:ext cx="5276848" cy="2151062"/>
          </a:xfrm>
          <a:prstGeom prst="round2SameRect">
            <a:avLst>
              <a:gd name="adj1" fmla="val 10230"/>
              <a:gd name="adj2" fmla="val 0"/>
            </a:avLst>
          </a:prstGeom>
        </p:spPr>
        <p:txBody>
          <a:bodyPr/>
          <a:lstStyle/>
          <a:p>
            <a:pPr lvl="0"/>
            <a:r>
              <a:rPr lang="en-US" noProof="0"/>
              <a:t>Click icon to add picture</a:t>
            </a:r>
            <a:endParaRPr lang="en-GB" noProof="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US"/>
              <a:t>Click to edit Master title style</a:t>
            </a:r>
          </a:p>
        </p:txBody>
      </p:sp>
      <p:sp>
        <p:nvSpPr>
          <p:cNvPr id="3" name="Date Placeholder 2"/>
          <p:cNvSpPr>
            <a:spLocks noGrp="1"/>
          </p:cNvSpPr>
          <p:nvPr>
            <p:ph type="dt" sz="half" idx="10"/>
          </p:nvPr>
        </p:nvSpPr>
        <p:spPr/>
        <p:txBody>
          <a:bodyPr/>
          <a:lstStyle/>
          <a:p>
            <a:fld id="{DFE3C99B-A510-4DB2-92E2-0C0B3CBBF33D}" type="datetime3">
              <a:rPr lang="en-US" smtClean="0">
                <a:solidFill>
                  <a:srgbClr val="00539B"/>
                </a:solidFill>
              </a:rPr>
              <a:pPr/>
              <a:t>2 October 2024</a:t>
            </a:fld>
            <a:endParaRPr lang="en-GB">
              <a:solidFill>
                <a:srgbClr val="00539B"/>
              </a:solidFill>
            </a:endParaRPr>
          </a:p>
        </p:txBody>
      </p:sp>
      <p:sp>
        <p:nvSpPr>
          <p:cNvPr id="4" name="Footer Placeholder 3"/>
          <p:cNvSpPr>
            <a:spLocks noGrp="1"/>
          </p:cNvSpPr>
          <p:nvPr>
            <p:ph type="ftr" sz="quarter" idx="11"/>
            <p:custDataLst>
              <p:tags r:id="rId1"/>
            </p:custDataLst>
          </p:nvPr>
        </p:nvSpPr>
        <p:spPr>
          <a:xfrm>
            <a:off x="0" y="6480000"/>
            <a:ext cx="12192000" cy="378000"/>
          </a:xfrm>
        </p:spPr>
        <p:txBody>
          <a:bodyPr/>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a:solidFill>
                <a:srgbClr val="00539B"/>
              </a:solidFill>
            </a:endParaRPr>
          </a:p>
        </p:txBody>
      </p:sp>
      <p:sp>
        <p:nvSpPr>
          <p:cNvPr id="7" name="Oval 6"/>
          <p:cNvSpPr/>
          <p:nvPr userDrawn="1"/>
        </p:nvSpPr>
        <p:spPr>
          <a:xfrm>
            <a:off x="960967" y="2158845"/>
            <a:ext cx="2400300"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fontAlgn="base">
              <a:spcBef>
                <a:spcPct val="0"/>
              </a:spcBef>
              <a:spcAft>
                <a:spcPts val="600"/>
              </a:spcAft>
            </a:pPr>
            <a:r>
              <a:rPr lang="en-GB" sz="1300">
                <a:solidFill>
                  <a:srgbClr val="FFFFFF"/>
                </a:solidFill>
                <a:latin typeface="Franklin Gothic Book"/>
                <a:cs typeface="Franklin Gothic Book"/>
              </a:rPr>
              <a:t>Project Summary</a:t>
            </a:r>
          </a:p>
        </p:txBody>
      </p:sp>
      <p:sp>
        <p:nvSpPr>
          <p:cNvPr id="8" name="Rounded Rectangle 7"/>
          <p:cNvSpPr/>
          <p:nvPr userDrawn="1"/>
        </p:nvSpPr>
        <p:spPr>
          <a:xfrm>
            <a:off x="3837515" y="2158845"/>
            <a:ext cx="2400300"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a:solidFill>
                <a:srgbClr val="FFFFFF"/>
              </a:solidFill>
            </a:endParaRPr>
          </a:p>
        </p:txBody>
      </p:sp>
      <p:sp>
        <p:nvSpPr>
          <p:cNvPr id="9" name="Round Same Side Corner Rectangle 8"/>
          <p:cNvSpPr/>
          <p:nvPr userDrawn="1"/>
        </p:nvSpPr>
        <p:spPr>
          <a:xfrm>
            <a:off x="6718299" y="2158844"/>
            <a:ext cx="4801127"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a:solidFill>
                <a:srgbClr val="FFFFFF"/>
              </a:solidFill>
            </a:endParaRPr>
          </a:p>
        </p:txBody>
      </p:sp>
    </p:spTree>
    <p:extLst>
      <p:ext uri="{BB962C8B-B14F-4D97-AF65-F5344CB8AC3E}">
        <p14:creationId xmlns:p14="http://schemas.microsoft.com/office/powerpoint/2010/main" val="35676543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 standard non-animated">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flip="none" rotWithShape="1">
            <a:gsLst>
              <a:gs pos="0">
                <a:schemeClr val="accent2">
                  <a:lumMod val="50000"/>
                </a:schemeClr>
              </a:gs>
              <a:gs pos="22000">
                <a:schemeClr val="accent2"/>
              </a:gs>
              <a:gs pos="69000">
                <a:schemeClr val="tx2"/>
              </a:gs>
            </a:gsLst>
            <a:path path="circle">
              <a:fillToRect l="100000" t="100000"/>
            </a:path>
            <a:tileRect r="-100000" b="-10000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Franklin Gothic Book"/>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16" y="4407789"/>
            <a:ext cx="12192000" cy="2176272"/>
          </a:xfrm>
          <a:prstGeom prst="rect">
            <a:avLst/>
          </a:prstGeom>
        </p:spPr>
      </p:pic>
      <p:sp>
        <p:nvSpPr>
          <p:cNvPr id="70" name="Title 1"/>
          <p:cNvSpPr>
            <a:spLocks noGrp="1"/>
          </p:cNvSpPr>
          <p:nvPr>
            <p:ph type="title" hasCustomPrompt="1"/>
          </p:nvPr>
        </p:nvSpPr>
        <p:spPr>
          <a:xfrm>
            <a:off x="958845" y="4893126"/>
            <a:ext cx="8388355" cy="727534"/>
          </a:xfrm>
        </p:spPr>
        <p:txBody>
          <a:bodyPr anchor="b">
            <a:normAutofit/>
          </a:bodyPr>
          <a:lstStyle>
            <a:lvl1pPr>
              <a:defRPr sz="3200" baseline="0"/>
            </a:lvl1pPr>
          </a:lstStyle>
          <a:p>
            <a:r>
              <a:rPr lang="en-US"/>
              <a:t>Presentation title</a:t>
            </a:r>
          </a:p>
        </p:txBody>
      </p:sp>
      <p:sp>
        <p:nvSpPr>
          <p:cNvPr id="5" name="Text Placeholder 4"/>
          <p:cNvSpPr>
            <a:spLocks noGrp="1"/>
          </p:cNvSpPr>
          <p:nvPr>
            <p:ph type="body" sz="quarter" idx="10" hasCustomPrompt="1"/>
          </p:nvPr>
        </p:nvSpPr>
        <p:spPr>
          <a:xfrm>
            <a:off x="958851" y="5731785"/>
            <a:ext cx="8170333" cy="609600"/>
          </a:xfrm>
        </p:spPr>
        <p:txBody>
          <a:bodyPr/>
          <a:lstStyle>
            <a:lvl1pPr>
              <a:spcAft>
                <a:spcPts val="0"/>
              </a:spcAft>
              <a:defRPr>
                <a:solidFill>
                  <a:srgbClr val="00AE9E"/>
                </a:solidFill>
                <a:latin typeface="Bodoni MT" panose="02070603080606020203" pitchFamily="18" charset="0"/>
              </a:defRPr>
            </a:lvl1pPr>
          </a:lstStyle>
          <a:p>
            <a:pPr lvl="0"/>
            <a:r>
              <a:rPr lang="en-US"/>
              <a:t>Presenter name</a:t>
            </a:r>
          </a:p>
          <a:p>
            <a:pPr lvl="0"/>
            <a:r>
              <a:rPr lang="en-US"/>
              <a:t>Event name</a:t>
            </a:r>
          </a:p>
        </p:txBody>
      </p:sp>
    </p:spTree>
    <p:extLst>
      <p:ext uri="{BB962C8B-B14F-4D97-AF65-F5344CB8AC3E}">
        <p14:creationId xmlns:p14="http://schemas.microsoft.com/office/powerpoint/2010/main" val="3179960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EA88F6-E811-878E-6236-9287DDE4172E}"/>
              </a:ext>
            </a:extLst>
          </p:cNvPr>
          <p:cNvSpPr>
            <a:spLocks noGrp="1"/>
          </p:cNvSpPr>
          <p:nvPr>
            <p:ph type="dt" sz="half" idx="10"/>
          </p:nvPr>
        </p:nvSpPr>
        <p:spPr/>
        <p:txBody>
          <a:bodyPr/>
          <a:lstStyle/>
          <a:p>
            <a:fld id="{7386B928-99B0-46EF-94AD-7F736C006D86}" type="datetimeFigureOut">
              <a:rPr lang="en-US" smtClean="0"/>
              <a:t>10/2/2024</a:t>
            </a:fld>
            <a:endParaRPr lang="en-US"/>
          </a:p>
        </p:txBody>
      </p:sp>
      <p:sp>
        <p:nvSpPr>
          <p:cNvPr id="3" name="Footer Placeholder 2">
            <a:extLst>
              <a:ext uri="{FF2B5EF4-FFF2-40B4-BE49-F238E27FC236}">
                <a16:creationId xmlns:a16="http://schemas.microsoft.com/office/drawing/2014/main" id="{923D2237-6769-69CE-9338-84956B8A22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2F670B-E585-C703-1C33-FDCD16520CB2}"/>
              </a:ext>
            </a:extLst>
          </p:cNvPr>
          <p:cNvSpPr>
            <a:spLocks noGrp="1"/>
          </p:cNvSpPr>
          <p:nvPr>
            <p:ph type="sldNum" sz="quarter" idx="12"/>
          </p:nvPr>
        </p:nvSpPr>
        <p:spPr/>
        <p:txBody>
          <a:bodyPr/>
          <a:lstStyle/>
          <a:p>
            <a:fld id="{7B9092D8-44B1-4858-96CF-F32785708F4C}" type="slidenum">
              <a:rPr lang="en-US" smtClean="0"/>
              <a:t>‹#›</a:t>
            </a:fld>
            <a:endParaRPr lang="en-US"/>
          </a:p>
        </p:txBody>
      </p:sp>
    </p:spTree>
    <p:extLst>
      <p:ext uri="{BB962C8B-B14F-4D97-AF65-F5344CB8AC3E}">
        <p14:creationId xmlns:p14="http://schemas.microsoft.com/office/powerpoint/2010/main" val="4227761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59B1-A163-9A7D-0926-1D1E8324D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FD21F-AF7D-789A-7E50-5E70FDE361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8427C6-EFC7-A2FC-2EC7-F650EDA16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079FC-A563-8ED0-DFED-C0C62808FDE1}"/>
              </a:ext>
            </a:extLst>
          </p:cNvPr>
          <p:cNvSpPr>
            <a:spLocks noGrp="1"/>
          </p:cNvSpPr>
          <p:nvPr>
            <p:ph type="dt" sz="half" idx="10"/>
          </p:nvPr>
        </p:nvSpPr>
        <p:spPr/>
        <p:txBody>
          <a:bodyPr/>
          <a:lstStyle/>
          <a:p>
            <a:fld id="{7386B928-99B0-46EF-94AD-7F736C006D86}" type="datetimeFigureOut">
              <a:rPr lang="en-US" smtClean="0"/>
              <a:t>10/2/2024</a:t>
            </a:fld>
            <a:endParaRPr lang="en-US"/>
          </a:p>
        </p:txBody>
      </p:sp>
      <p:sp>
        <p:nvSpPr>
          <p:cNvPr id="6" name="Footer Placeholder 5">
            <a:extLst>
              <a:ext uri="{FF2B5EF4-FFF2-40B4-BE49-F238E27FC236}">
                <a16:creationId xmlns:a16="http://schemas.microsoft.com/office/drawing/2014/main" id="{1075A650-1D35-8FCC-C047-782E97E493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81D057-F922-ED0A-1FEA-9BDE28F11D1F}"/>
              </a:ext>
            </a:extLst>
          </p:cNvPr>
          <p:cNvSpPr>
            <a:spLocks noGrp="1"/>
          </p:cNvSpPr>
          <p:nvPr>
            <p:ph type="sldNum" sz="quarter" idx="12"/>
          </p:nvPr>
        </p:nvSpPr>
        <p:spPr/>
        <p:txBody>
          <a:bodyPr/>
          <a:lstStyle/>
          <a:p>
            <a:fld id="{7B9092D8-44B1-4858-96CF-F32785708F4C}" type="slidenum">
              <a:rPr lang="en-US" smtClean="0"/>
              <a:t>‹#›</a:t>
            </a:fld>
            <a:endParaRPr lang="en-US"/>
          </a:p>
        </p:txBody>
      </p:sp>
    </p:spTree>
    <p:extLst>
      <p:ext uri="{BB962C8B-B14F-4D97-AF65-F5344CB8AC3E}">
        <p14:creationId xmlns:p14="http://schemas.microsoft.com/office/powerpoint/2010/main" val="1789503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44DBD-61D0-A8DA-7E19-9152DC0F1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72859D-573E-0BF2-0D98-1074A652B1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FFAC86-3CD0-BEA4-135D-BF2509AEB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B81FFB-1525-4CD4-CBEF-D1A9174643A2}"/>
              </a:ext>
            </a:extLst>
          </p:cNvPr>
          <p:cNvSpPr>
            <a:spLocks noGrp="1"/>
          </p:cNvSpPr>
          <p:nvPr>
            <p:ph type="dt" sz="half" idx="10"/>
          </p:nvPr>
        </p:nvSpPr>
        <p:spPr/>
        <p:txBody>
          <a:bodyPr/>
          <a:lstStyle/>
          <a:p>
            <a:fld id="{7386B928-99B0-46EF-94AD-7F736C006D86}" type="datetimeFigureOut">
              <a:rPr lang="en-US" smtClean="0"/>
              <a:t>10/2/2024</a:t>
            </a:fld>
            <a:endParaRPr lang="en-US"/>
          </a:p>
        </p:txBody>
      </p:sp>
      <p:sp>
        <p:nvSpPr>
          <p:cNvPr id="6" name="Footer Placeholder 5">
            <a:extLst>
              <a:ext uri="{FF2B5EF4-FFF2-40B4-BE49-F238E27FC236}">
                <a16:creationId xmlns:a16="http://schemas.microsoft.com/office/drawing/2014/main" id="{092C9FE3-EDD3-EFFB-8F22-F0556DB8BA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7E7511-D4CB-0D8F-3E86-1283CACFAFE6}"/>
              </a:ext>
            </a:extLst>
          </p:cNvPr>
          <p:cNvSpPr>
            <a:spLocks noGrp="1"/>
          </p:cNvSpPr>
          <p:nvPr>
            <p:ph type="sldNum" sz="quarter" idx="12"/>
          </p:nvPr>
        </p:nvSpPr>
        <p:spPr/>
        <p:txBody>
          <a:bodyPr/>
          <a:lstStyle/>
          <a:p>
            <a:fld id="{7B9092D8-44B1-4858-96CF-F32785708F4C}" type="slidenum">
              <a:rPr lang="en-US" smtClean="0"/>
              <a:t>‹#›</a:t>
            </a:fld>
            <a:endParaRPr lang="en-US"/>
          </a:p>
        </p:txBody>
      </p:sp>
    </p:spTree>
    <p:extLst>
      <p:ext uri="{BB962C8B-B14F-4D97-AF65-F5344CB8AC3E}">
        <p14:creationId xmlns:p14="http://schemas.microsoft.com/office/powerpoint/2010/main" val="743111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image" Target="../media/image1.wmf"/><Relationship Id="rId5" Type="http://schemas.openxmlformats.org/officeDocument/2006/relationships/slideLayout" Target="../slideLayouts/slideLayout16.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theme" Target="../theme/theme2.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ECD3F1-2021-B436-2F7E-1B14F6AA55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56FF59-AF58-CBED-9F25-FA9BEC6278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31935-7494-C121-31BC-BECB1FCA6C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6B928-99B0-46EF-94AD-7F736C006D86}" type="datetimeFigureOut">
              <a:rPr lang="en-US" smtClean="0"/>
              <a:t>10/2/2024</a:t>
            </a:fld>
            <a:endParaRPr lang="en-US"/>
          </a:p>
        </p:txBody>
      </p:sp>
      <p:sp>
        <p:nvSpPr>
          <p:cNvPr id="5" name="Footer Placeholder 4">
            <a:extLst>
              <a:ext uri="{FF2B5EF4-FFF2-40B4-BE49-F238E27FC236}">
                <a16:creationId xmlns:a16="http://schemas.microsoft.com/office/drawing/2014/main" id="{4FA82A0E-B9CD-5247-EFC6-98DDEE37C2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24365E-2CF0-46F8-5B2D-E68FFA9555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9092D8-44B1-4858-96CF-F32785708F4C}" type="slidenum">
              <a:rPr lang="en-US" smtClean="0"/>
              <a:t>‹#›</a:t>
            </a:fld>
            <a:endParaRPr lang="en-US"/>
          </a:p>
        </p:txBody>
      </p:sp>
    </p:spTree>
    <p:extLst>
      <p:ext uri="{BB962C8B-B14F-4D97-AF65-F5344CB8AC3E}">
        <p14:creationId xmlns:p14="http://schemas.microsoft.com/office/powerpoint/2010/main" val="4163712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960967" y="-1"/>
            <a:ext cx="7871884" cy="1080000"/>
          </a:xfrm>
          <a:prstGeom prst="rect">
            <a:avLst/>
          </a:prstGeom>
        </p:spPr>
        <p:txBody>
          <a:bodyPr vert="horz" lIns="0" tIns="0" rIns="0" bIns="0" rtlCol="0" anchor="ctr">
            <a:normAutofit/>
          </a:bodyPr>
          <a:lstStyle/>
          <a:p>
            <a:r>
              <a:rPr lang="en-US"/>
              <a:t>Click to edit Master title style</a:t>
            </a:r>
            <a:endParaRPr lang="en-GB"/>
          </a:p>
        </p:txBody>
      </p:sp>
      <p:cxnSp>
        <p:nvCxnSpPr>
          <p:cNvPr id="70" name="Straight Connector 69"/>
          <p:cNvCxnSpPr/>
          <p:nvPr/>
        </p:nvCxnSpPr>
        <p:spPr bwMode="auto">
          <a:xfrm>
            <a:off x="-4111" y="1079500"/>
            <a:ext cx="12192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4110" y="6480000"/>
            <a:ext cx="12196111"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960969" y="1800225"/>
            <a:ext cx="10272183" cy="4140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6"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pPr fontAlgn="base">
              <a:spcBef>
                <a:spcPct val="0"/>
              </a:spcBef>
              <a:spcAft>
                <a:spcPct val="0"/>
              </a:spcAft>
            </a:pPr>
            <a:fld id="{B2BB31D4-4FAB-4FBB-B62D-1FBAC7D6237D}" type="datetime3">
              <a:rPr lang="en-US" smtClean="0">
                <a:solidFill>
                  <a:srgbClr val="00539B"/>
                </a:solidFill>
                <a:ea typeface="ＭＳ Ｐゴシック" charset="0"/>
              </a:rPr>
              <a:pPr fontAlgn="base">
                <a:spcBef>
                  <a:spcPct val="0"/>
                </a:spcBef>
                <a:spcAft>
                  <a:spcPct val="0"/>
                </a:spcAft>
              </a:pPr>
              <a:t>2 October 2024</a:t>
            </a:fld>
            <a:endParaRPr lang="en-GB">
              <a:solidFill>
                <a:srgbClr val="00539B"/>
              </a:solidFill>
              <a:ea typeface="ＭＳ Ｐゴシック" charset="0"/>
            </a:endParaRPr>
          </a:p>
        </p:txBody>
      </p:sp>
      <p:sp>
        <p:nvSpPr>
          <p:cNvPr id="57"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pPr fontAlgn="base">
              <a:spcBef>
                <a:spcPct val="0"/>
              </a:spcBef>
              <a:spcAft>
                <a:spcPct val="0"/>
              </a:spcAft>
            </a:pPr>
            <a:r>
              <a:rPr lang="en-GB" sz="1200">
                <a:solidFill>
                  <a:srgbClr val="FFFFFF"/>
                </a:solidFill>
                <a:ea typeface="ＭＳ Ｐゴシック" charset="0"/>
                <a:cs typeface="Arial" charset="0"/>
              </a:rPr>
              <a:t>OFFICIAL USE </a:t>
            </a:r>
            <a:endParaRPr sz="1200">
              <a:solidFill>
                <a:srgbClr val="FFFFFF"/>
              </a:solidFill>
              <a:ea typeface="ＭＳ Ｐゴシック" charset="0"/>
              <a:cs typeface="Arial" charset="0"/>
            </a:endParaRPr>
          </a:p>
        </p:txBody>
      </p:sp>
      <p:sp>
        <p:nvSpPr>
          <p:cNvPr id="59"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pPr fontAlgn="base">
              <a:spcBef>
                <a:spcPct val="0"/>
              </a:spcBef>
              <a:spcAft>
                <a:spcPct val="0"/>
              </a:spcAft>
            </a:pPr>
            <a:fld id="{71F9F866-B438-9445-8D9F-1F8FF6608833}" type="slidenum">
              <a:rPr lang="en-GB" smtClean="0">
                <a:solidFill>
                  <a:srgbClr val="00539B"/>
                </a:solidFill>
                <a:ea typeface="ＭＳ Ｐゴシック" charset="0"/>
              </a:rPr>
              <a:pPr fontAlgn="base">
                <a:spcBef>
                  <a:spcPct val="0"/>
                </a:spcBef>
                <a:spcAft>
                  <a:spcPct val="0"/>
                </a:spcAft>
              </a:pPr>
              <a:t>‹#›</a:t>
            </a:fld>
            <a:endParaRPr lang="en-GB">
              <a:solidFill>
                <a:srgbClr val="00539B"/>
              </a:solidFill>
              <a:ea typeface="ＭＳ Ｐゴシック" charset="0"/>
            </a:endParaRPr>
          </a:p>
        </p:txBody>
      </p:sp>
      <p:pic>
        <p:nvPicPr>
          <p:cNvPr id="10" name="Picture 9"/>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9406866" y="228600"/>
            <a:ext cx="1826285" cy="720000"/>
          </a:xfrm>
          <a:prstGeom prst="rect">
            <a:avLst/>
          </a:prstGeom>
        </p:spPr>
      </p:pic>
    </p:spTree>
    <p:extLst>
      <p:ext uri="{BB962C8B-B14F-4D97-AF65-F5344CB8AC3E}">
        <p14:creationId xmlns:p14="http://schemas.microsoft.com/office/powerpoint/2010/main" val="369420500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 id="2147483788" r:id="rId47"/>
    <p:sldLayoutId id="2147483789" r:id="rId48"/>
    <p:sldLayoutId id="2147483790" r:id="rId49"/>
    <p:sldLayoutId id="2147483791" r:id="rId50"/>
    <p:sldLayoutId id="2147483792" r:id="rId51"/>
    <p:sldLayoutId id="2147483793" r:id="rId52"/>
    <p:sldLayoutId id="2147483794" r:id="rId53"/>
    <p:sldLayoutId id="2147483795" r:id="rId54"/>
    <p:sldLayoutId id="2147483796" r:id="rId55"/>
    <p:sldLayoutId id="2147483797" r:id="rId56"/>
  </p:sldLayoutIdLst>
  <p:hf hdr="0"/>
  <p:txStyles>
    <p:titleStyle>
      <a:lvl1pPr algn="l" rtl="0" eaLnBrk="1" fontAlgn="base" hangingPunct="1">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1" fontAlgn="base" hangingPunct="1">
        <a:spcBef>
          <a:spcPct val="0"/>
        </a:spcBef>
        <a:spcAft>
          <a:spcPct val="0"/>
        </a:spcAft>
        <a:defRPr sz="2800">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2800">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2800">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2800">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2800">
          <a:solidFill>
            <a:schemeClr val="bg1"/>
          </a:solidFill>
          <a:latin typeface="Arial" charset="0"/>
          <a:cs typeface="Arial" charset="0"/>
        </a:defRPr>
      </a:lvl6pPr>
      <a:lvl7pPr marL="914400" algn="l" rtl="0" eaLnBrk="1" fontAlgn="base" hangingPunct="1">
        <a:spcBef>
          <a:spcPct val="0"/>
        </a:spcBef>
        <a:spcAft>
          <a:spcPct val="0"/>
        </a:spcAft>
        <a:defRPr sz="2800">
          <a:solidFill>
            <a:schemeClr val="bg1"/>
          </a:solidFill>
          <a:latin typeface="Arial" charset="0"/>
          <a:cs typeface="Arial" charset="0"/>
        </a:defRPr>
      </a:lvl7pPr>
      <a:lvl8pPr marL="1371600" algn="l" rtl="0" eaLnBrk="1" fontAlgn="base" hangingPunct="1">
        <a:spcBef>
          <a:spcPct val="0"/>
        </a:spcBef>
        <a:spcAft>
          <a:spcPct val="0"/>
        </a:spcAft>
        <a:defRPr sz="2800">
          <a:solidFill>
            <a:schemeClr val="bg1"/>
          </a:solidFill>
          <a:latin typeface="Arial" charset="0"/>
          <a:cs typeface="Arial" charset="0"/>
        </a:defRPr>
      </a:lvl8pPr>
      <a:lvl9pPr marL="1828800" algn="l" rtl="0" eaLnBrk="1" fontAlgn="base" hangingPunct="1">
        <a:spcBef>
          <a:spcPct val="0"/>
        </a:spcBef>
        <a:spcAft>
          <a:spcPct val="0"/>
        </a:spcAft>
        <a:defRPr sz="2800">
          <a:solidFill>
            <a:schemeClr val="bg1"/>
          </a:solidFill>
          <a:latin typeface="Arial" charset="0"/>
          <a:cs typeface="Arial" charset="0"/>
        </a:defRPr>
      </a:lvl9pPr>
    </p:titleStyle>
    <p:bodyStyle>
      <a:lvl1pPr marL="0" indent="0" algn="l" rtl="0" eaLnBrk="1" fontAlgn="base" hangingPunct="1">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1" fontAlgn="base" latinLnBrk="0" hangingPunct="1">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1" fontAlgn="base" latinLnBrk="0" hangingPunct="1">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1" fontAlgn="base" hangingPunct="1">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5.png"/><Relationship Id="rId7"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png"/><Relationship Id="rId7" Type="http://schemas.openxmlformats.org/officeDocument/2006/relationships/diagramLayout" Target="../diagrams/layout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diagramDrawing" Target="../diagrams/drawing1.xml"/><Relationship Id="rId4" Type="http://schemas.openxmlformats.org/officeDocument/2006/relationships/image" Target="../media/image6.svg"/><Relationship Id="rId9" Type="http://schemas.openxmlformats.org/officeDocument/2006/relationships/diagramColors" Target="../diagrams/colors1.xml"/></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9.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9.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C1EA-58DD-DDD4-6169-319EB0F65429}"/>
              </a:ext>
            </a:extLst>
          </p:cNvPr>
          <p:cNvSpPr>
            <a:spLocks noGrp="1"/>
          </p:cNvSpPr>
          <p:nvPr>
            <p:ph type="ctrTitle"/>
          </p:nvPr>
        </p:nvSpPr>
        <p:spPr>
          <a:xfrm>
            <a:off x="632698" y="286512"/>
            <a:ext cx="11059160" cy="1615757"/>
          </a:xfrm>
        </p:spPr>
        <p:txBody>
          <a:bodyPr lIns="0" tIns="0" rIns="0" bIns="0" anchor="t" anchorCtr="0">
            <a:noAutofit/>
          </a:bodyPr>
          <a:lstStyle/>
          <a:p>
            <a:pPr algn="l">
              <a:lnSpc>
                <a:spcPts val="6000"/>
              </a:lnSpc>
            </a:pPr>
            <a:r>
              <a:rPr lang="ro-RO" sz="6600" b="1" dirty="0">
                <a:solidFill>
                  <a:srgbClr val="3B2D61"/>
                </a:solidFill>
                <a:latin typeface="+mn-lt"/>
                <a:ea typeface="Open Sans" panose="020B0606030504020204" pitchFamily="34" charset="0"/>
                <a:cs typeface="Open Sans" panose="020B0606030504020204" pitchFamily="34" charset="0"/>
              </a:rPr>
              <a:t>Timișoara</a:t>
            </a:r>
            <a:r>
              <a:rPr lang="ro-RO" sz="4800" b="1" dirty="0">
                <a:solidFill>
                  <a:schemeClr val="accent5">
                    <a:lumMod val="75000"/>
                  </a:schemeClr>
                </a:solidFill>
                <a:latin typeface="+mn-lt"/>
                <a:ea typeface="Open Sans" panose="020B0606030504020204" pitchFamily="34" charset="0"/>
                <a:cs typeface="Open Sans" panose="020B0606030504020204" pitchFamily="34" charset="0"/>
              </a:rPr>
              <a:t/>
            </a:r>
            <a:br>
              <a:rPr lang="ro-RO" sz="4800" b="1" dirty="0">
                <a:solidFill>
                  <a:schemeClr val="accent5">
                    <a:lumMod val="75000"/>
                  </a:schemeClr>
                </a:solidFill>
                <a:latin typeface="+mn-lt"/>
                <a:ea typeface="Open Sans" panose="020B0606030504020204" pitchFamily="34" charset="0"/>
                <a:cs typeface="Open Sans" panose="020B0606030504020204" pitchFamily="34" charset="0"/>
              </a:rPr>
            </a:br>
            <a:r>
              <a:rPr lang="en-US" sz="4000" b="1" dirty="0" err="1">
                <a:solidFill>
                  <a:srgbClr val="98B1DA"/>
                </a:solidFill>
                <a:latin typeface="+mn-lt"/>
                <a:ea typeface="Open Sans Light" panose="020B0306030504020204" pitchFamily="34" charset="0"/>
                <a:cs typeface="Open Sans Light" panose="020B0306030504020204" pitchFamily="34" charset="0"/>
              </a:rPr>
              <a:t>Planul</a:t>
            </a:r>
            <a:r>
              <a:rPr lang="en-US" sz="4000" b="1" dirty="0">
                <a:solidFill>
                  <a:srgbClr val="98B1DA"/>
                </a:solidFill>
                <a:latin typeface="+mn-lt"/>
                <a:ea typeface="Open Sans Light" panose="020B0306030504020204" pitchFamily="34" charset="0"/>
                <a:cs typeface="Open Sans Light" panose="020B0306030504020204" pitchFamily="34" charset="0"/>
              </a:rPr>
              <a:t> de Ac</a:t>
            </a:r>
            <a:r>
              <a:rPr lang="ro-RO" sz="4000" b="1" dirty="0" err="1">
                <a:solidFill>
                  <a:srgbClr val="98B1DA"/>
                </a:solidFill>
                <a:latin typeface="+mn-lt"/>
                <a:ea typeface="Open Sans Light" panose="020B0306030504020204" pitchFamily="34" charset="0"/>
                <a:cs typeface="Open Sans Light" panose="020B0306030504020204" pitchFamily="34" charset="0"/>
              </a:rPr>
              <a:t>țiuni</a:t>
            </a:r>
            <a:r>
              <a:rPr lang="ro-RO" sz="4000" b="1" dirty="0">
                <a:solidFill>
                  <a:srgbClr val="98B1DA"/>
                </a:solidFill>
                <a:latin typeface="+mn-lt"/>
                <a:ea typeface="Open Sans Light" panose="020B0306030504020204" pitchFamily="34" charset="0"/>
                <a:cs typeface="Open Sans Light" panose="020B0306030504020204" pitchFamily="34" charset="0"/>
              </a:rPr>
              <a:t> pentru un Oraș Verde</a:t>
            </a:r>
            <a:endParaRPr lang="en-US" sz="4400" b="1" dirty="0">
              <a:solidFill>
                <a:srgbClr val="98B1DA"/>
              </a:solidFill>
              <a:latin typeface="+mn-lt"/>
              <a:ea typeface="Open Sans Light" panose="020B0306030504020204" pitchFamily="34" charset="0"/>
              <a:cs typeface="Open Sans Light" panose="020B0306030504020204" pitchFamily="34" charset="0"/>
            </a:endParaRPr>
          </a:p>
        </p:txBody>
      </p:sp>
      <p:sp>
        <p:nvSpPr>
          <p:cNvPr id="3" name="Subtitle 2">
            <a:extLst>
              <a:ext uri="{FF2B5EF4-FFF2-40B4-BE49-F238E27FC236}">
                <a16:creationId xmlns:a16="http://schemas.microsoft.com/office/drawing/2014/main" id="{3D7A0734-3E5C-CDB4-EEFD-41A7B44781E8}"/>
              </a:ext>
            </a:extLst>
          </p:cNvPr>
          <p:cNvSpPr>
            <a:spLocks noGrp="1"/>
          </p:cNvSpPr>
          <p:nvPr>
            <p:ph type="subTitle" idx="1"/>
          </p:nvPr>
        </p:nvSpPr>
        <p:spPr>
          <a:xfrm>
            <a:off x="9118476" y="6307235"/>
            <a:ext cx="2793254" cy="463742"/>
          </a:xfrm>
        </p:spPr>
        <p:txBody>
          <a:bodyPr lIns="0" tIns="0" rIns="0" bIns="0">
            <a:noAutofit/>
          </a:bodyPr>
          <a:lstStyle/>
          <a:p>
            <a:pPr algn="l">
              <a:lnSpc>
                <a:spcPts val="2200"/>
              </a:lnSpc>
            </a:pPr>
            <a:r>
              <a:rPr lang="ro-RO" sz="2000" b="1" dirty="0">
                <a:solidFill>
                  <a:srgbClr val="91A578"/>
                </a:solidFill>
                <a:latin typeface="Open Sans" panose="020B0606030504020204" pitchFamily="34" charset="0"/>
                <a:ea typeface="Open Sans" panose="020B0606030504020204" pitchFamily="34" charset="0"/>
                <a:cs typeface="Open Sans" panose="020B0606030504020204" pitchFamily="34" charset="0"/>
              </a:rPr>
              <a:t>Octombrie 2024</a:t>
            </a:r>
            <a:endParaRPr lang="en-US" sz="2000" b="1" dirty="0">
              <a:solidFill>
                <a:srgbClr val="91A578"/>
              </a:solidFill>
              <a:latin typeface="Open Sans" panose="020B0606030504020204" pitchFamily="34" charset="0"/>
              <a:ea typeface="Open Sans" panose="020B0606030504020204" pitchFamily="34" charset="0"/>
              <a:cs typeface="Open Sans" panose="020B0606030504020204" pitchFamily="34" charset="0"/>
            </a:endParaRPr>
          </a:p>
          <a:p>
            <a:pPr algn="l">
              <a:lnSpc>
                <a:spcPts val="2200"/>
              </a:lnSpc>
            </a:pPr>
            <a:endParaRPr lang="ro-RO" sz="2000" b="1" dirty="0">
              <a:solidFill>
                <a:srgbClr val="3B2D61"/>
              </a:solidFill>
              <a:latin typeface="Open Sans" panose="020B0606030504020204" pitchFamily="34" charset="0"/>
              <a:ea typeface="Open Sans" panose="020B0606030504020204" pitchFamily="34" charset="0"/>
              <a:cs typeface="Open Sans" panose="020B0606030504020204" pitchFamily="34" charset="0"/>
            </a:endParaRPr>
          </a:p>
          <a:p>
            <a:pPr algn="l">
              <a:lnSpc>
                <a:spcPts val="2200"/>
              </a:lnSpc>
            </a:pPr>
            <a:endParaRPr lang="en-US" sz="2000" b="1" dirty="0">
              <a:solidFill>
                <a:srgbClr val="3B2D6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Graphic 4">
            <a:extLst>
              <a:ext uri="{FF2B5EF4-FFF2-40B4-BE49-F238E27FC236}">
                <a16:creationId xmlns:a16="http://schemas.microsoft.com/office/drawing/2014/main" id="{D35777B6-0C02-E322-E0FE-334A15A59E6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32698" y="6148005"/>
            <a:ext cx="4808425" cy="485097"/>
          </a:xfrm>
          <a:prstGeom prst="rect">
            <a:avLst/>
          </a:prstGeom>
        </p:spPr>
      </p:pic>
      <p:pic>
        <p:nvPicPr>
          <p:cNvPr id="10" name="Picture 9">
            <a:extLst>
              <a:ext uri="{FF2B5EF4-FFF2-40B4-BE49-F238E27FC236}">
                <a16:creationId xmlns:a16="http://schemas.microsoft.com/office/drawing/2014/main" id="{E58DBEF4-2AC6-4771-8299-17E37D9B76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77570" y="296672"/>
            <a:ext cx="1751581" cy="858397"/>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98464" y="2414016"/>
            <a:ext cx="5425440" cy="3613343"/>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2698" y="2414016"/>
            <a:ext cx="5365766" cy="3623503"/>
          </a:xfrm>
          <a:prstGeom prst="rect">
            <a:avLst/>
          </a:prstGeom>
        </p:spPr>
      </p:pic>
      <p:sp>
        <p:nvSpPr>
          <p:cNvPr id="4" name="Subtitle 2">
            <a:extLst>
              <a:ext uri="{FF2B5EF4-FFF2-40B4-BE49-F238E27FC236}">
                <a16:creationId xmlns:a16="http://schemas.microsoft.com/office/drawing/2014/main" id="{8A26EEC3-F3EB-BDD3-083C-D7EC13908FFC}"/>
              </a:ext>
            </a:extLst>
          </p:cNvPr>
          <p:cNvSpPr txBox="1">
            <a:spLocks/>
          </p:cNvSpPr>
          <p:nvPr/>
        </p:nvSpPr>
        <p:spPr>
          <a:xfrm>
            <a:off x="662848" y="1895031"/>
            <a:ext cx="8744388" cy="463742"/>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2200"/>
              </a:lnSpc>
            </a:pPr>
            <a:r>
              <a:rPr lang="ro-RO" sz="2000" b="1" dirty="0">
                <a:solidFill>
                  <a:srgbClr val="91A578"/>
                </a:solidFill>
                <a:latin typeface="Open Sans"/>
                <a:ea typeface="Open Sans"/>
                <a:cs typeface="Open Sans"/>
              </a:rPr>
              <a:t>Prezentarea rezultatelor finale</a:t>
            </a:r>
            <a:endParaRPr lang="en-US" sz="2000" b="1" dirty="0">
              <a:solidFill>
                <a:srgbClr val="91A578"/>
              </a:solidFill>
              <a:latin typeface="Open Sans" panose="020B0606030504020204" pitchFamily="34" charset="0"/>
              <a:ea typeface="Open Sans" panose="020B0606030504020204" pitchFamily="34" charset="0"/>
              <a:cs typeface="Open Sans" panose="020B0606030504020204" pitchFamily="34" charset="0"/>
            </a:endParaRPr>
          </a:p>
          <a:p>
            <a:pPr algn="l">
              <a:lnSpc>
                <a:spcPts val="2200"/>
              </a:lnSpc>
            </a:pPr>
            <a:endParaRPr lang="ro-RO" sz="2000" b="1" dirty="0">
              <a:solidFill>
                <a:srgbClr val="3B2D61"/>
              </a:solidFill>
              <a:latin typeface="Open Sans" panose="020B0606030504020204" pitchFamily="34" charset="0"/>
              <a:ea typeface="Open Sans" panose="020B0606030504020204" pitchFamily="34" charset="0"/>
              <a:cs typeface="Open Sans" panose="020B0606030504020204" pitchFamily="34" charset="0"/>
            </a:endParaRPr>
          </a:p>
          <a:p>
            <a:pPr algn="l">
              <a:lnSpc>
                <a:spcPts val="2200"/>
              </a:lnSpc>
            </a:pPr>
            <a:endParaRPr lang="en-US" sz="2000" b="1" dirty="0">
              <a:solidFill>
                <a:srgbClr val="3B2D6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72959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graphicFrame>
        <p:nvGraphicFramePr>
          <p:cNvPr id="4" name="Table 3">
            <a:extLst>
              <a:ext uri="{FF2B5EF4-FFF2-40B4-BE49-F238E27FC236}">
                <a16:creationId xmlns:a16="http://schemas.microsoft.com/office/drawing/2014/main" id="{2BBA482A-FD05-9F1C-4408-11FC64D157D5}"/>
              </a:ext>
            </a:extLst>
          </p:cNvPr>
          <p:cNvGraphicFramePr>
            <a:graphicFrameLocks noGrp="1"/>
          </p:cNvGraphicFramePr>
          <p:nvPr>
            <p:extLst>
              <p:ext uri="{D42A27DB-BD31-4B8C-83A1-F6EECF244321}">
                <p14:modId xmlns:p14="http://schemas.microsoft.com/office/powerpoint/2010/main" val="3986610996"/>
              </p:ext>
            </p:extLst>
          </p:nvPr>
        </p:nvGraphicFramePr>
        <p:xfrm>
          <a:off x="213360" y="1944816"/>
          <a:ext cx="11765280" cy="2978718"/>
        </p:xfrm>
        <a:graphic>
          <a:graphicData uri="http://schemas.openxmlformats.org/drawingml/2006/table">
            <a:tbl>
              <a:tblPr firstRow="1" firstCol="1" bandRow="1"/>
              <a:tblGrid>
                <a:gridCol w="1170432">
                  <a:extLst>
                    <a:ext uri="{9D8B030D-6E8A-4147-A177-3AD203B41FA5}">
                      <a16:colId xmlns:a16="http://schemas.microsoft.com/office/drawing/2014/main" val="2298358826"/>
                    </a:ext>
                  </a:extLst>
                </a:gridCol>
                <a:gridCol w="292608">
                  <a:extLst>
                    <a:ext uri="{9D8B030D-6E8A-4147-A177-3AD203B41FA5}">
                      <a16:colId xmlns:a16="http://schemas.microsoft.com/office/drawing/2014/main" val="1441994127"/>
                    </a:ext>
                  </a:extLst>
                </a:gridCol>
                <a:gridCol w="9006840">
                  <a:extLst>
                    <a:ext uri="{9D8B030D-6E8A-4147-A177-3AD203B41FA5}">
                      <a16:colId xmlns:a16="http://schemas.microsoft.com/office/drawing/2014/main" val="2046943525"/>
                    </a:ext>
                  </a:extLst>
                </a:gridCol>
                <a:gridCol w="1295400">
                  <a:extLst>
                    <a:ext uri="{9D8B030D-6E8A-4147-A177-3AD203B41FA5}">
                      <a16:colId xmlns:a16="http://schemas.microsoft.com/office/drawing/2014/main" val="4252159447"/>
                    </a:ext>
                  </a:extLst>
                </a:gridCol>
              </a:tblGrid>
              <a:tr h="715355">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Sector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 </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Titlul acțiunii</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gn="ctr">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CAPEX</a:t>
                      </a:r>
                      <a:b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b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[EUR]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305D53"/>
                    </a:solidFill>
                  </a:tcPr>
                </a:tc>
                <a:extLst>
                  <a:ext uri="{0D108BD9-81ED-4DB2-BD59-A6C34878D82A}">
                    <a16:rowId xmlns:a16="http://schemas.microsoft.com/office/drawing/2014/main" val="3460511068"/>
                  </a:ext>
                </a:extLst>
              </a:tr>
              <a:tr h="438047">
                <a:tc rowSpan="5">
                  <a:txBody>
                    <a:bodyPr/>
                    <a:lstStyle/>
                    <a:p>
                      <a:pPr marL="0" marR="0">
                        <a:lnSpc>
                          <a:spcPct val="107000"/>
                        </a:lnSpc>
                        <a:spcBef>
                          <a:spcPts val="0"/>
                        </a:spcBef>
                        <a:spcAft>
                          <a:spcPts val="0"/>
                        </a:spcAft>
                      </a:pPr>
                      <a:r>
                        <a:rPr lang="ro-RO" sz="1400" b="1"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Energie</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5CB"/>
                    </a:solidFill>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7</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Program de iluminat public inteligent și eficient, la scară largă</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8.250.000</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520389592"/>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8</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Reabilitarea și modernizarea rețelei de termoficare</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80,000,000</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011640683"/>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9</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Cogenerare flexibilă, de înaltă eficiență și pregătită pentru hidrogen</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69,500,000</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95737979"/>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10</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Program aprofundat de conștientizare privind eficiența energetică</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250,000</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087904710"/>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11</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Instalarea de stații de încărcare a vehiculelor electrice, facilitate prin modernizarea </a:t>
                      </a:r>
                      <a:r>
                        <a:rPr lang="ro-RO" sz="1400" kern="100" dirty="0" err="1">
                          <a:solidFill>
                            <a:srgbClr val="3B2E61"/>
                          </a:solidFill>
                          <a:effectLst/>
                          <a:latin typeface="Noto Serif" panose="02020600060500020200" pitchFamily="18" charset="0"/>
                          <a:ea typeface="Calibri" panose="020F0502020204030204" pitchFamily="34" charset="0"/>
                          <a:cs typeface="Arial" panose="020B0604020202020204" pitchFamily="34" charset="0"/>
                        </a:rPr>
                        <a:t>smart</a:t>
                      </a: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 a rețelei de electricitate</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8,425,000</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5285"/>
                  </a:ext>
                </a:extLst>
              </a:tr>
            </a:tbl>
          </a:graphicData>
        </a:graphic>
      </p:graphicFrame>
      <p:pic>
        <p:nvPicPr>
          <p:cNvPr id="2" name="Picture 1" descr="A qr code on a white background&#10;&#10;Description automatically generated">
            <a:extLst>
              <a:ext uri="{FF2B5EF4-FFF2-40B4-BE49-F238E27FC236}">
                <a16:creationId xmlns:a16="http://schemas.microsoft.com/office/drawing/2014/main" id="{6E89E010-BEF3-4FA1-1E65-F6A1D3BA52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spTree>
    <p:extLst>
      <p:ext uri="{BB962C8B-B14F-4D97-AF65-F5344CB8AC3E}">
        <p14:creationId xmlns:p14="http://schemas.microsoft.com/office/powerpoint/2010/main" val="1203282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sp>
        <p:nvSpPr>
          <p:cNvPr id="3" name="TextBox 2">
            <a:extLst>
              <a:ext uri="{FF2B5EF4-FFF2-40B4-BE49-F238E27FC236}">
                <a16:creationId xmlns:a16="http://schemas.microsoft.com/office/drawing/2014/main" id="{1C92D1C1-CE69-E185-64E2-8D08443706CC}"/>
              </a:ext>
            </a:extLst>
          </p:cNvPr>
          <p:cNvSpPr txBox="1"/>
          <p:nvPr/>
        </p:nvSpPr>
        <p:spPr>
          <a:xfrm>
            <a:off x="640080" y="837888"/>
            <a:ext cx="7654821" cy="5078313"/>
          </a:xfrm>
          <a:prstGeom prst="rect">
            <a:avLst/>
          </a:prstGeom>
          <a:noFill/>
        </p:spPr>
        <p:txBody>
          <a:bodyPr wrap="square" rtlCol="0">
            <a:spAutoFit/>
          </a:bodyPr>
          <a:lstStyle>
            <a:defPPr>
              <a:defRPr lang="en-US"/>
            </a:defPPr>
            <a:lvl1pPr>
              <a:spcBef>
                <a:spcPts val="600"/>
              </a:spcBef>
              <a:spcAft>
                <a:spcPts val="1200"/>
              </a:spcAft>
              <a:defRPr b="1">
                <a:solidFill>
                  <a:srgbClr val="3B2D61"/>
                </a:solidFill>
                <a:latin typeface="Noto Serif" panose="02020600060500020200" pitchFamily="18" charset="0"/>
                <a:ea typeface="Noto Serif" panose="02020600060500020200" pitchFamily="18" charset="0"/>
                <a:cs typeface="Noto Serif" panose="02020600060500020200" pitchFamily="18" charset="0"/>
              </a:defRPr>
            </a:lvl1pPr>
          </a:lstStyle>
          <a:p>
            <a:r>
              <a:rPr lang="ro-RO" dirty="0"/>
              <a:t>Acțiunile dezvoltate pentru sectorul Clădiri vizează:</a:t>
            </a:r>
          </a:p>
          <a:p>
            <a:pPr marL="285750" indent="-285750">
              <a:buFont typeface="Arial" panose="020B0604020202020204" pitchFamily="34" charset="0"/>
              <a:buChar char="•"/>
            </a:pPr>
            <a:r>
              <a:rPr lang="ro-RO" b="0" dirty="0"/>
              <a:t>Creșterea capacității de absorbție și implementare a proiectelor de anvergură</a:t>
            </a:r>
          </a:p>
          <a:p>
            <a:pPr marL="285750" indent="-285750">
              <a:buFont typeface="Arial" panose="020B0604020202020204" pitchFamily="34" charset="0"/>
              <a:buChar char="•"/>
            </a:pPr>
            <a:r>
              <a:rPr lang="ro-RO" b="0" dirty="0"/>
              <a:t>Îmbunătățirea confortului rezidenților, eficienței energetice și reducerea facturilor la energie</a:t>
            </a:r>
          </a:p>
          <a:p>
            <a:pPr marL="285750" indent="-285750">
              <a:buFont typeface="Arial" panose="020B0604020202020204" pitchFamily="34" charset="0"/>
              <a:buChar char="•"/>
            </a:pPr>
            <a:r>
              <a:rPr lang="ro-RO" b="0" dirty="0"/>
              <a:t>Creșterea ratei de reabilitare a clădirilor, utilizarea eficientă a resurselor și îmbunătățirea esteticii spațiului public și a clădirilor</a:t>
            </a:r>
          </a:p>
          <a:p>
            <a:pPr marL="285750" indent="-285750">
              <a:buFont typeface="Arial" panose="020B0604020202020204" pitchFamily="34" charset="0"/>
              <a:buChar char="•"/>
            </a:pPr>
            <a:r>
              <a:rPr lang="ro-RO" b="0" dirty="0"/>
              <a:t>Prelungirea duratei de viață a clădirilor, creșterea valorii activelor și a sănătății publice</a:t>
            </a:r>
          </a:p>
          <a:p>
            <a:pPr marL="285750" indent="-285750">
              <a:buFont typeface="Arial" panose="020B0604020202020204" pitchFamily="34" charset="0"/>
              <a:buChar char="•"/>
            </a:pPr>
            <a:r>
              <a:rPr lang="ro-RO" b="0" dirty="0"/>
              <a:t>Gestionarea în condiții de siguranță a deșeurilor rezultate din renovări și construcții</a:t>
            </a:r>
          </a:p>
          <a:p>
            <a:pPr marL="285750" indent="-285750">
              <a:buFont typeface="Arial" panose="020B0604020202020204" pitchFamily="34" charset="0"/>
              <a:buChar char="•"/>
            </a:pPr>
            <a:r>
              <a:rPr lang="ro-RO" b="0" dirty="0"/>
              <a:t>Îmbunătățirea accesului în clădirile publice pentru persoanele vulnerabile</a:t>
            </a:r>
          </a:p>
        </p:txBody>
      </p:sp>
      <p:pic>
        <p:nvPicPr>
          <p:cNvPr id="2" name="Picture 1" descr="A qr code on a white background&#10;&#10;Description automatically generated">
            <a:extLst>
              <a:ext uri="{FF2B5EF4-FFF2-40B4-BE49-F238E27FC236}">
                <a16:creationId xmlns:a16="http://schemas.microsoft.com/office/drawing/2014/main" id="{E2DEDF93-1A12-039B-089C-15E5B78E77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pic>
        <p:nvPicPr>
          <p:cNvPr id="5" name="Picture 4">
            <a:extLst>
              <a:ext uri="{FF2B5EF4-FFF2-40B4-BE49-F238E27FC236}">
                <a16:creationId xmlns:a16="http://schemas.microsoft.com/office/drawing/2014/main" id="{A5BB531D-9CF1-664B-D774-4434ADF7FA40}"/>
              </a:ext>
            </a:extLst>
          </p:cNvPr>
          <p:cNvPicPr>
            <a:picLocks noChangeAspect="1"/>
          </p:cNvPicPr>
          <p:nvPr/>
        </p:nvPicPr>
        <p:blipFill>
          <a:blip r:embed="rId7" cstate="email">
            <a:extLst>
              <a:ext uri="{28A0092B-C50C-407E-A947-70E740481C1C}">
                <a14:useLocalDpi xmlns:a14="http://schemas.microsoft.com/office/drawing/2010/main"/>
              </a:ext>
            </a:extLst>
          </a:blip>
          <a:srcRect t="26586"/>
          <a:stretch>
            <a:fillRect/>
          </a:stretch>
        </p:blipFill>
        <p:spPr>
          <a:xfrm>
            <a:off x="8708367" y="975526"/>
            <a:ext cx="2968605" cy="1955476"/>
          </a:xfrm>
          <a:prstGeom prst="rect">
            <a:avLst/>
          </a:prstGeom>
        </p:spPr>
      </p:pic>
      <p:pic>
        <p:nvPicPr>
          <p:cNvPr id="6" name="Picture 5">
            <a:extLst>
              <a:ext uri="{FF2B5EF4-FFF2-40B4-BE49-F238E27FC236}">
                <a16:creationId xmlns:a16="http://schemas.microsoft.com/office/drawing/2014/main" id="{75CAB84A-37CE-51C1-4202-69B54E8A8F5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08367" y="3050471"/>
            <a:ext cx="2968605" cy="1979725"/>
          </a:xfrm>
          <a:prstGeom prst="rect">
            <a:avLst/>
          </a:prstGeom>
        </p:spPr>
      </p:pic>
    </p:spTree>
    <p:extLst>
      <p:ext uri="{BB962C8B-B14F-4D97-AF65-F5344CB8AC3E}">
        <p14:creationId xmlns:p14="http://schemas.microsoft.com/office/powerpoint/2010/main" val="2300328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graphicFrame>
        <p:nvGraphicFramePr>
          <p:cNvPr id="4" name="Table 3">
            <a:extLst>
              <a:ext uri="{FF2B5EF4-FFF2-40B4-BE49-F238E27FC236}">
                <a16:creationId xmlns:a16="http://schemas.microsoft.com/office/drawing/2014/main" id="{2BBA482A-FD05-9F1C-4408-11FC64D157D5}"/>
              </a:ext>
            </a:extLst>
          </p:cNvPr>
          <p:cNvGraphicFramePr>
            <a:graphicFrameLocks noGrp="1"/>
          </p:cNvGraphicFramePr>
          <p:nvPr>
            <p:extLst>
              <p:ext uri="{D42A27DB-BD31-4B8C-83A1-F6EECF244321}">
                <p14:modId xmlns:p14="http://schemas.microsoft.com/office/powerpoint/2010/main" val="3512346633"/>
              </p:ext>
            </p:extLst>
          </p:nvPr>
        </p:nvGraphicFramePr>
        <p:xfrm>
          <a:off x="212308" y="1625278"/>
          <a:ext cx="11767384" cy="3433398"/>
        </p:xfrm>
        <a:graphic>
          <a:graphicData uri="http://schemas.openxmlformats.org/drawingml/2006/table">
            <a:tbl>
              <a:tblPr firstRow="1" firstCol="1" bandRow="1"/>
              <a:tblGrid>
                <a:gridCol w="1170432">
                  <a:extLst>
                    <a:ext uri="{9D8B030D-6E8A-4147-A177-3AD203B41FA5}">
                      <a16:colId xmlns:a16="http://schemas.microsoft.com/office/drawing/2014/main" val="2298358826"/>
                    </a:ext>
                  </a:extLst>
                </a:gridCol>
                <a:gridCol w="292608">
                  <a:extLst>
                    <a:ext uri="{9D8B030D-6E8A-4147-A177-3AD203B41FA5}">
                      <a16:colId xmlns:a16="http://schemas.microsoft.com/office/drawing/2014/main" val="1441994127"/>
                    </a:ext>
                  </a:extLst>
                </a:gridCol>
                <a:gridCol w="9006840">
                  <a:extLst>
                    <a:ext uri="{9D8B030D-6E8A-4147-A177-3AD203B41FA5}">
                      <a16:colId xmlns:a16="http://schemas.microsoft.com/office/drawing/2014/main" val="2046943525"/>
                    </a:ext>
                  </a:extLst>
                </a:gridCol>
                <a:gridCol w="1297504">
                  <a:extLst>
                    <a:ext uri="{9D8B030D-6E8A-4147-A177-3AD203B41FA5}">
                      <a16:colId xmlns:a16="http://schemas.microsoft.com/office/drawing/2014/main" val="4252159447"/>
                    </a:ext>
                  </a:extLst>
                </a:gridCol>
              </a:tblGrid>
              <a:tr h="669666">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Sector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 </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Titlul acțiunii</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gn="ctr">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CAPEX</a:t>
                      </a:r>
                      <a:b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b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[EUR]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305D53"/>
                    </a:solidFill>
                  </a:tcPr>
                </a:tc>
                <a:extLst>
                  <a:ext uri="{0D108BD9-81ED-4DB2-BD59-A6C34878D82A}">
                    <a16:rowId xmlns:a16="http://schemas.microsoft.com/office/drawing/2014/main" val="3460511068"/>
                  </a:ext>
                </a:extLst>
              </a:tr>
              <a:tr h="486944">
                <a:tc rowSpan="6">
                  <a:txBody>
                    <a:bodyPr/>
                    <a:lstStyle/>
                    <a:p>
                      <a:pPr marL="0" marR="0">
                        <a:lnSpc>
                          <a:spcPct val="107000"/>
                        </a:lnSpc>
                        <a:spcBef>
                          <a:spcPts val="0"/>
                        </a:spcBef>
                        <a:spcAft>
                          <a:spcPts val="0"/>
                        </a:spcAft>
                      </a:pPr>
                      <a:r>
                        <a:rPr lang="ro-RO" sz="1400" b="1"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Clădiri</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a:noFill/>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C8A5"/>
                    </a:solid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12</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28575"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Îmbunătățirea ghișeului unic pentru modernizarea clădirilor v2.0., inclusiv introducerea unui mecanism de finanțare locală pentru măsuri de EE și ER</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28575"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450,000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697531893"/>
                  </a:ext>
                </a:extLst>
              </a:tr>
              <a:tr h="410069">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13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Implementarea reabilitării energetice aprofundate a blocurilor de locuințe</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75,000,000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159262121"/>
                  </a:ext>
                </a:extLst>
              </a:tr>
              <a:tr h="486944">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14</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Punerea în aplicare a programului de EE și a programului RES la scară mică pentru clădiri publice non-istorice</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15,615,000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933807649"/>
                  </a:ext>
                </a:extLst>
              </a:tr>
              <a:tr h="410069">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15</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Punerea în aplicare a unor proiecte pilot pentru „New European Bauhaus” și clădiri </a:t>
                      </a:r>
                      <a:r>
                        <a:rPr lang="ro-RO" sz="1400" kern="100" dirty="0" err="1">
                          <a:solidFill>
                            <a:srgbClr val="3B2E61"/>
                          </a:solidFill>
                          <a:effectLst/>
                          <a:latin typeface="Noto Serif" panose="02020600060500020200" pitchFamily="18" charset="0"/>
                          <a:ea typeface="Calibri" panose="020F0502020204030204" pitchFamily="34" charset="0"/>
                          <a:cs typeface="Arial" panose="020B0604020202020204" pitchFamily="34" charset="0"/>
                        </a:rPr>
                        <a:t>nZEB</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35,050,000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657879865"/>
                  </a:ext>
                </a:extLst>
              </a:tr>
              <a:tr h="410069">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16</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Crearea de comunități de energie regenerabilă pentru a reduce sărăcia energetică</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360,000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288083507"/>
                  </a:ext>
                </a:extLst>
              </a:tr>
              <a:tr h="486944">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17</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Program de pompe de căldură și de sisteme de încălzire solară pentru clădirile rezidențiale din zonele care nu sunt racordabile la sistemul de termoficare</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3,550,000</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5739441"/>
                  </a:ext>
                </a:extLst>
              </a:tr>
            </a:tbl>
          </a:graphicData>
        </a:graphic>
      </p:graphicFrame>
      <p:pic>
        <p:nvPicPr>
          <p:cNvPr id="2" name="Picture 1" descr="A qr code on a white background&#10;&#10;Description automatically generated">
            <a:extLst>
              <a:ext uri="{FF2B5EF4-FFF2-40B4-BE49-F238E27FC236}">
                <a16:creationId xmlns:a16="http://schemas.microsoft.com/office/drawing/2014/main" id="{4DE58678-42DD-BAA9-D1D4-1F67BED224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spTree>
    <p:extLst>
      <p:ext uri="{BB962C8B-B14F-4D97-AF65-F5344CB8AC3E}">
        <p14:creationId xmlns:p14="http://schemas.microsoft.com/office/powerpoint/2010/main" val="1479217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sp>
        <p:nvSpPr>
          <p:cNvPr id="3" name="TextBox 2">
            <a:extLst>
              <a:ext uri="{FF2B5EF4-FFF2-40B4-BE49-F238E27FC236}">
                <a16:creationId xmlns:a16="http://schemas.microsoft.com/office/drawing/2014/main" id="{1C92D1C1-CE69-E185-64E2-8D08443706CC}"/>
              </a:ext>
            </a:extLst>
          </p:cNvPr>
          <p:cNvSpPr txBox="1"/>
          <p:nvPr/>
        </p:nvSpPr>
        <p:spPr>
          <a:xfrm>
            <a:off x="554298" y="841601"/>
            <a:ext cx="5763376" cy="4801314"/>
          </a:xfrm>
          <a:prstGeom prst="rect">
            <a:avLst/>
          </a:prstGeom>
          <a:noFill/>
        </p:spPr>
        <p:txBody>
          <a:bodyPr wrap="square" rtlCol="0">
            <a:spAutoFit/>
          </a:bodyPr>
          <a:lstStyle>
            <a:defPPr>
              <a:defRPr lang="en-US"/>
            </a:defPPr>
            <a:lvl1pPr>
              <a:spcBef>
                <a:spcPts val="600"/>
              </a:spcBef>
              <a:spcAft>
                <a:spcPts val="1200"/>
              </a:spcAft>
              <a:defRPr b="1">
                <a:solidFill>
                  <a:srgbClr val="3B2D61"/>
                </a:solidFill>
                <a:latin typeface="Noto Serif" panose="02020600060500020200" pitchFamily="18" charset="0"/>
                <a:ea typeface="Noto Serif" panose="02020600060500020200" pitchFamily="18" charset="0"/>
                <a:cs typeface="Noto Serif" panose="02020600060500020200" pitchFamily="18" charset="0"/>
              </a:defRPr>
            </a:lvl1pPr>
          </a:lstStyle>
          <a:p>
            <a:r>
              <a:rPr lang="ro-RO" dirty="0"/>
              <a:t>Acțiunile dezvoltate pentru sectorul Industrie vizează:</a:t>
            </a:r>
          </a:p>
          <a:p>
            <a:pPr marL="285750" indent="-285750">
              <a:buFont typeface="Arial" panose="020B0604020202020204" pitchFamily="34" charset="0"/>
              <a:buChar char="•"/>
            </a:pPr>
            <a:r>
              <a:rPr lang="pt-BR" b="0" dirty="0"/>
              <a:t>Reducerea transportului de tranzit legat de mărfuri</a:t>
            </a:r>
            <a:endParaRPr lang="ro-RO" b="0" dirty="0"/>
          </a:p>
          <a:p>
            <a:pPr marL="285750" indent="-285750">
              <a:buFont typeface="Arial" panose="020B0604020202020204" pitchFamily="34" charset="0"/>
              <a:buChar char="•"/>
            </a:pPr>
            <a:r>
              <a:rPr lang="ro-RO" b="0" dirty="0"/>
              <a:t>Reducerea amprentei ecologice a dezvoltării Timișoarei</a:t>
            </a:r>
          </a:p>
          <a:p>
            <a:pPr marL="285750" indent="-285750">
              <a:buFont typeface="Arial" panose="020B0604020202020204" pitchFamily="34" charset="0"/>
              <a:buChar char="•"/>
            </a:pPr>
            <a:r>
              <a:rPr lang="ro-RO" b="0" dirty="0"/>
              <a:t>Eficiența îmbunătățită a resurselor</a:t>
            </a:r>
          </a:p>
          <a:p>
            <a:pPr marL="285750" indent="-285750">
              <a:buFont typeface="Arial" panose="020B0604020202020204" pitchFamily="34" charset="0"/>
              <a:buChar char="•"/>
            </a:pPr>
            <a:r>
              <a:rPr lang="ro-RO" b="0" dirty="0"/>
              <a:t>Crearea de oportunități de afaceri locale sustenabile</a:t>
            </a:r>
          </a:p>
          <a:p>
            <a:pPr marL="285750" indent="-285750">
              <a:buFont typeface="Arial" panose="020B0604020202020204" pitchFamily="34" charset="0"/>
              <a:buChar char="•"/>
            </a:pPr>
            <a:r>
              <a:rPr lang="ro-RO" b="0" dirty="0"/>
              <a:t>Crearea de locuri de muncă ecologice</a:t>
            </a:r>
          </a:p>
          <a:p>
            <a:pPr marL="285750" indent="-285750">
              <a:buFont typeface="Arial" panose="020B0604020202020204" pitchFamily="34" charset="0"/>
              <a:buChar char="•"/>
            </a:pPr>
            <a:r>
              <a:rPr lang="ro-RO" b="0" dirty="0"/>
              <a:t>Măsuri pentru asigurarea protecției locuințelor din zonele industriale ale orașului</a:t>
            </a:r>
          </a:p>
        </p:txBody>
      </p:sp>
      <p:pic>
        <p:nvPicPr>
          <p:cNvPr id="2" name="Picture 1" descr="A qr code on a white background&#10;&#10;Description automatically generated">
            <a:extLst>
              <a:ext uri="{FF2B5EF4-FFF2-40B4-BE49-F238E27FC236}">
                <a16:creationId xmlns:a16="http://schemas.microsoft.com/office/drawing/2014/main" id="{E2DEDF93-1A12-039B-089C-15E5B78E77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pic>
        <p:nvPicPr>
          <p:cNvPr id="10" name="Picture 9" descr="A map of a city with different colored areas&#10;&#10;Description automatically generated">
            <a:extLst>
              <a:ext uri="{FF2B5EF4-FFF2-40B4-BE49-F238E27FC236}">
                <a16:creationId xmlns:a16="http://schemas.microsoft.com/office/drawing/2014/main" id="{DACAFBEE-8CEB-3C4B-A4F2-5729808623F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03457" y="700736"/>
            <a:ext cx="5596704" cy="3956832"/>
          </a:xfrm>
          <a:prstGeom prst="rect">
            <a:avLst/>
          </a:prstGeom>
        </p:spPr>
      </p:pic>
      <p:sp>
        <p:nvSpPr>
          <p:cNvPr id="14" name="TextBox 13">
            <a:extLst>
              <a:ext uri="{FF2B5EF4-FFF2-40B4-BE49-F238E27FC236}">
                <a16:creationId xmlns:a16="http://schemas.microsoft.com/office/drawing/2014/main" id="{7162DD10-32A0-11E1-4811-639C0435BF9A}"/>
              </a:ext>
            </a:extLst>
          </p:cNvPr>
          <p:cNvSpPr txBox="1"/>
          <p:nvPr/>
        </p:nvSpPr>
        <p:spPr>
          <a:xfrm>
            <a:off x="6264645" y="4699101"/>
            <a:ext cx="5874328" cy="276999"/>
          </a:xfrm>
          <a:prstGeom prst="rect">
            <a:avLst/>
          </a:prstGeom>
          <a:noFill/>
        </p:spPr>
        <p:txBody>
          <a:bodyPr wrap="square">
            <a:spAutoFit/>
          </a:bodyPr>
          <a:lstStyle/>
          <a:p>
            <a:r>
              <a:rPr lang="ro-RO" sz="1200" dirty="0">
                <a:solidFill>
                  <a:srgbClr val="3B2E61"/>
                </a:solidFill>
                <a:effectLst/>
                <a:latin typeface="Noto Serif" panose="02020600060500020200" pitchFamily="18" charset="0"/>
                <a:ea typeface="Noto Serif" panose="02020600060500020200" pitchFamily="18" charset="0"/>
                <a:cs typeface="Noto Serif" panose="02020600060500020200" pitchFamily="18" charset="0"/>
              </a:rPr>
              <a:t>Percepția populației cu privire la calitatea aerului, </a:t>
            </a:r>
            <a:r>
              <a:rPr lang="pt-BR" sz="1200" dirty="0">
                <a:solidFill>
                  <a:srgbClr val="3B2E61"/>
                </a:solidFill>
                <a:effectLst/>
                <a:latin typeface="Noto Serif" panose="02020600060500020200" pitchFamily="18" charset="0"/>
                <a:ea typeface="Noto Serif" panose="02020600060500020200" pitchFamily="18" charset="0"/>
                <a:cs typeface="Noto Serif" panose="02020600060500020200" pitchFamily="18" charset="0"/>
              </a:rPr>
              <a:t>Planul de Calitate a Aerului</a:t>
            </a:r>
            <a:r>
              <a:rPr lang="ro-RO" sz="1200" dirty="0">
                <a:solidFill>
                  <a:srgbClr val="3B2E61"/>
                </a:solidFill>
                <a:effectLst/>
                <a:latin typeface="Noto Serif" panose="02020600060500020200" pitchFamily="18" charset="0"/>
                <a:ea typeface="Noto Serif" panose="02020600060500020200" pitchFamily="18" charset="0"/>
                <a:cs typeface="Noto Serif" panose="02020600060500020200" pitchFamily="18" charset="0"/>
              </a:rPr>
              <a:t> </a:t>
            </a:r>
            <a:endParaRPr lang="en-US" sz="1200" dirty="0">
              <a:solidFill>
                <a:srgbClr val="3B2E61"/>
              </a:solidFill>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960855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graphicFrame>
        <p:nvGraphicFramePr>
          <p:cNvPr id="4" name="Table 3">
            <a:extLst>
              <a:ext uri="{FF2B5EF4-FFF2-40B4-BE49-F238E27FC236}">
                <a16:creationId xmlns:a16="http://schemas.microsoft.com/office/drawing/2014/main" id="{2BBA482A-FD05-9F1C-4408-11FC64D157D5}"/>
              </a:ext>
            </a:extLst>
          </p:cNvPr>
          <p:cNvGraphicFramePr>
            <a:graphicFrameLocks noGrp="1"/>
          </p:cNvGraphicFramePr>
          <p:nvPr>
            <p:extLst>
              <p:ext uri="{D42A27DB-BD31-4B8C-83A1-F6EECF244321}">
                <p14:modId xmlns:p14="http://schemas.microsoft.com/office/powerpoint/2010/main" val="2352097602"/>
              </p:ext>
            </p:extLst>
          </p:nvPr>
        </p:nvGraphicFramePr>
        <p:xfrm>
          <a:off x="212308" y="2479063"/>
          <a:ext cx="11767384" cy="1899873"/>
        </p:xfrm>
        <a:graphic>
          <a:graphicData uri="http://schemas.openxmlformats.org/drawingml/2006/table">
            <a:tbl>
              <a:tblPr firstRow="1" firstCol="1" bandRow="1"/>
              <a:tblGrid>
                <a:gridCol w="1170432">
                  <a:extLst>
                    <a:ext uri="{9D8B030D-6E8A-4147-A177-3AD203B41FA5}">
                      <a16:colId xmlns:a16="http://schemas.microsoft.com/office/drawing/2014/main" val="2298358826"/>
                    </a:ext>
                  </a:extLst>
                </a:gridCol>
                <a:gridCol w="292608">
                  <a:extLst>
                    <a:ext uri="{9D8B030D-6E8A-4147-A177-3AD203B41FA5}">
                      <a16:colId xmlns:a16="http://schemas.microsoft.com/office/drawing/2014/main" val="1441994127"/>
                    </a:ext>
                  </a:extLst>
                </a:gridCol>
                <a:gridCol w="9006840">
                  <a:extLst>
                    <a:ext uri="{9D8B030D-6E8A-4147-A177-3AD203B41FA5}">
                      <a16:colId xmlns:a16="http://schemas.microsoft.com/office/drawing/2014/main" val="2046943525"/>
                    </a:ext>
                  </a:extLst>
                </a:gridCol>
                <a:gridCol w="1297504">
                  <a:extLst>
                    <a:ext uri="{9D8B030D-6E8A-4147-A177-3AD203B41FA5}">
                      <a16:colId xmlns:a16="http://schemas.microsoft.com/office/drawing/2014/main" val="4252159447"/>
                    </a:ext>
                  </a:extLst>
                </a:gridCol>
              </a:tblGrid>
              <a:tr h="669666">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Sector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 </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Titlul acțiunii</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gn="ctr">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CAPEX</a:t>
                      </a:r>
                      <a:b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b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[EUR]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305D53"/>
                    </a:solidFill>
                  </a:tcPr>
                </a:tc>
                <a:extLst>
                  <a:ext uri="{0D108BD9-81ED-4DB2-BD59-A6C34878D82A}">
                    <a16:rowId xmlns:a16="http://schemas.microsoft.com/office/drawing/2014/main" val="3460511068"/>
                  </a:ext>
                </a:extLst>
              </a:tr>
              <a:tr h="410069">
                <a:tc rowSpan="3">
                  <a:txBody>
                    <a:bodyPr/>
                    <a:lstStyle/>
                    <a:p>
                      <a:pPr marL="0" marR="0">
                        <a:lnSpc>
                          <a:spcPct val="107000"/>
                        </a:lnSpc>
                        <a:spcBef>
                          <a:spcPts val="0"/>
                        </a:spcBef>
                        <a:spcAft>
                          <a:spcPts val="0"/>
                        </a:spcAft>
                      </a:pPr>
                      <a:r>
                        <a:rPr lang="ro-RO" sz="1400" b="1"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Industrie</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B9B3"/>
                    </a:solidFill>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18</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Dezvoltarea de centre logistice pentru a optimiza fluxurile de marfă și de trafic în oraș și în jurul acestuia</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2.210.000</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520389592"/>
                  </a:ext>
                </a:extLst>
              </a:tr>
              <a:tr h="410069">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19</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Crearea și funcționarea unei platforme pentru parteneriate în domeniul inovării urbane ecologice</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700.000</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011640683"/>
                  </a:ext>
                </a:extLst>
              </a:tr>
              <a:tr h="410069">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20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Îmbunătățirea rețelei de monitorizare a calității aerului, în special în apropierea zonelor industriale</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300.000</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b">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5737979"/>
                  </a:ext>
                </a:extLst>
              </a:tr>
            </a:tbl>
          </a:graphicData>
        </a:graphic>
      </p:graphicFrame>
      <p:pic>
        <p:nvPicPr>
          <p:cNvPr id="2" name="Picture 1" descr="A qr code on a white background&#10;&#10;Description automatically generated">
            <a:extLst>
              <a:ext uri="{FF2B5EF4-FFF2-40B4-BE49-F238E27FC236}">
                <a16:creationId xmlns:a16="http://schemas.microsoft.com/office/drawing/2014/main" id="{151ACCFD-506E-0F5A-5003-9E18BEED66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spTree>
    <p:extLst>
      <p:ext uri="{BB962C8B-B14F-4D97-AF65-F5344CB8AC3E}">
        <p14:creationId xmlns:p14="http://schemas.microsoft.com/office/powerpoint/2010/main" val="1911413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sp>
        <p:nvSpPr>
          <p:cNvPr id="3" name="TextBox 2">
            <a:extLst>
              <a:ext uri="{FF2B5EF4-FFF2-40B4-BE49-F238E27FC236}">
                <a16:creationId xmlns:a16="http://schemas.microsoft.com/office/drawing/2014/main" id="{1C92D1C1-CE69-E185-64E2-8D08443706CC}"/>
              </a:ext>
            </a:extLst>
          </p:cNvPr>
          <p:cNvSpPr txBox="1"/>
          <p:nvPr/>
        </p:nvSpPr>
        <p:spPr>
          <a:xfrm>
            <a:off x="554297" y="841601"/>
            <a:ext cx="6129967" cy="5355312"/>
          </a:xfrm>
          <a:prstGeom prst="rect">
            <a:avLst/>
          </a:prstGeom>
          <a:noFill/>
        </p:spPr>
        <p:txBody>
          <a:bodyPr wrap="square" rtlCol="0">
            <a:spAutoFit/>
          </a:bodyPr>
          <a:lstStyle>
            <a:defPPr>
              <a:defRPr lang="en-US"/>
            </a:defPPr>
            <a:lvl1pPr>
              <a:spcBef>
                <a:spcPts val="600"/>
              </a:spcBef>
              <a:spcAft>
                <a:spcPts val="1200"/>
              </a:spcAft>
              <a:defRPr b="1">
                <a:solidFill>
                  <a:srgbClr val="3B2D61"/>
                </a:solidFill>
                <a:latin typeface="Noto Serif" panose="02020600060500020200" pitchFamily="18" charset="0"/>
                <a:ea typeface="Noto Serif" panose="02020600060500020200" pitchFamily="18" charset="0"/>
                <a:cs typeface="Noto Serif" panose="02020600060500020200" pitchFamily="18" charset="0"/>
              </a:defRPr>
            </a:lvl1pPr>
          </a:lstStyle>
          <a:p>
            <a:r>
              <a:rPr lang="ro-RO" dirty="0"/>
              <a:t>Acțiunile dezvoltate pentru sectorul Apă vizează:</a:t>
            </a:r>
          </a:p>
          <a:p>
            <a:pPr marL="285750" indent="-285750">
              <a:buFont typeface="Arial" panose="020B0604020202020204" pitchFamily="34" charset="0"/>
              <a:buChar char="•"/>
            </a:pPr>
            <a:r>
              <a:rPr lang="ro-RO" b="0" dirty="0"/>
              <a:t>Utilizarea durabilă a resurselor de apă</a:t>
            </a:r>
          </a:p>
          <a:p>
            <a:pPr marL="285750" indent="-285750">
              <a:buFont typeface="Arial" panose="020B0604020202020204" pitchFamily="34" charset="0"/>
              <a:buChar char="•"/>
            </a:pPr>
            <a:r>
              <a:rPr lang="ro-RO" b="0" dirty="0"/>
              <a:t>Prevenirea poluării datorită reducerii pierderilor de ape uzate în sursele de apă de suprafață și subterane</a:t>
            </a:r>
          </a:p>
          <a:p>
            <a:pPr marL="285750" indent="-285750">
              <a:buFont typeface="Arial" panose="020B0604020202020204" pitchFamily="34" charset="0"/>
              <a:buChar char="•"/>
            </a:pPr>
            <a:r>
              <a:rPr lang="ro-RO" b="0" dirty="0"/>
              <a:t>Reducerea apariției și severității inundațiilor</a:t>
            </a:r>
          </a:p>
          <a:p>
            <a:pPr marL="285750" indent="-285750">
              <a:buFont typeface="Arial" panose="020B0604020202020204" pitchFamily="34" charset="0"/>
              <a:buChar char="•"/>
            </a:pPr>
            <a:r>
              <a:rPr lang="ro-RO" b="0" dirty="0"/>
              <a:t>Scăderea presiunii asupra sistemului de apă uzată din cauza cantităților de apă de ploaie și a rezervei de apă în perioadele de secetă prin sisteme de colectare și reutilizare a apei de ploaie </a:t>
            </a:r>
          </a:p>
          <a:p>
            <a:pPr marL="285750" indent="-285750">
              <a:buFont typeface="Arial" panose="020B0604020202020204" pitchFamily="34" charset="0"/>
              <a:buChar char="•"/>
            </a:pPr>
            <a:r>
              <a:rPr lang="ro-RO" b="0" dirty="0"/>
              <a:t>Reutilizarea apei de ploaie colectate pentru irigații în perioadele de secetă</a:t>
            </a:r>
          </a:p>
          <a:p>
            <a:pPr marL="285750" indent="-285750">
              <a:buFont typeface="Arial" panose="020B0604020202020204" pitchFamily="34" charset="0"/>
              <a:buChar char="•"/>
            </a:pPr>
            <a:r>
              <a:rPr lang="ro-RO" b="0" dirty="0"/>
              <a:t>Creșterea </a:t>
            </a:r>
            <a:r>
              <a:rPr lang="ro-RO" b="0" dirty="0" err="1"/>
              <a:t>rezilenței</a:t>
            </a:r>
            <a:r>
              <a:rPr lang="ro-RO" b="0" dirty="0"/>
              <a:t> Timișoarei la schimbări climatice</a:t>
            </a:r>
          </a:p>
        </p:txBody>
      </p:sp>
      <p:pic>
        <p:nvPicPr>
          <p:cNvPr id="2" name="Picture 1" descr="A qr code on a white background&#10;&#10;Description automatically generated">
            <a:extLst>
              <a:ext uri="{FF2B5EF4-FFF2-40B4-BE49-F238E27FC236}">
                <a16:creationId xmlns:a16="http://schemas.microsoft.com/office/drawing/2014/main" id="{E2DEDF93-1A12-039B-089C-15E5B78E77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pic>
        <p:nvPicPr>
          <p:cNvPr id="5" name="Picture 4" descr="Boats on a river with boats on it&#10;&#10;Description automatically generated">
            <a:extLst>
              <a:ext uri="{FF2B5EF4-FFF2-40B4-BE49-F238E27FC236}">
                <a16:creationId xmlns:a16="http://schemas.microsoft.com/office/drawing/2014/main" id="{9828D142-5556-2DF5-8511-8424DEAFC1A8}"/>
              </a:ext>
            </a:extLst>
          </p:cNvPr>
          <p:cNvPicPr>
            <a:picLocks noChangeAspect="1"/>
          </p:cNvPicPr>
          <p:nvPr/>
        </p:nvPicPr>
        <p:blipFill>
          <a:blip r:embed="rId7" cstate="email">
            <a:extLst>
              <a:ext uri="{28A0092B-C50C-407E-A947-70E740481C1C}">
                <a14:useLocalDpi xmlns:a14="http://schemas.microsoft.com/office/drawing/2010/main"/>
              </a:ext>
            </a:extLst>
          </a:blip>
          <a:srcRect l="15755" r="29458"/>
          <a:stretch/>
        </p:blipFill>
        <p:spPr>
          <a:xfrm>
            <a:off x="7123177" y="999494"/>
            <a:ext cx="4401242" cy="3618222"/>
          </a:xfrm>
          <a:prstGeom prst="rect">
            <a:avLst/>
          </a:prstGeom>
        </p:spPr>
      </p:pic>
    </p:spTree>
    <p:extLst>
      <p:ext uri="{BB962C8B-B14F-4D97-AF65-F5344CB8AC3E}">
        <p14:creationId xmlns:p14="http://schemas.microsoft.com/office/powerpoint/2010/main" val="3070998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graphicFrame>
        <p:nvGraphicFramePr>
          <p:cNvPr id="4" name="Table 3">
            <a:extLst>
              <a:ext uri="{FF2B5EF4-FFF2-40B4-BE49-F238E27FC236}">
                <a16:creationId xmlns:a16="http://schemas.microsoft.com/office/drawing/2014/main" id="{2BBA482A-FD05-9F1C-4408-11FC64D157D5}"/>
              </a:ext>
            </a:extLst>
          </p:cNvPr>
          <p:cNvGraphicFramePr>
            <a:graphicFrameLocks noGrp="1"/>
          </p:cNvGraphicFramePr>
          <p:nvPr>
            <p:extLst>
              <p:ext uri="{D42A27DB-BD31-4B8C-83A1-F6EECF244321}">
                <p14:modId xmlns:p14="http://schemas.microsoft.com/office/powerpoint/2010/main" val="1021531568"/>
              </p:ext>
            </p:extLst>
          </p:nvPr>
        </p:nvGraphicFramePr>
        <p:xfrm>
          <a:off x="212308" y="2388307"/>
          <a:ext cx="11767384" cy="2102085"/>
        </p:xfrm>
        <a:graphic>
          <a:graphicData uri="http://schemas.openxmlformats.org/drawingml/2006/table">
            <a:tbl>
              <a:tblPr firstRow="1" firstCol="1" bandRow="1"/>
              <a:tblGrid>
                <a:gridCol w="1170432">
                  <a:extLst>
                    <a:ext uri="{9D8B030D-6E8A-4147-A177-3AD203B41FA5}">
                      <a16:colId xmlns:a16="http://schemas.microsoft.com/office/drawing/2014/main" val="2298358826"/>
                    </a:ext>
                  </a:extLst>
                </a:gridCol>
                <a:gridCol w="292608">
                  <a:extLst>
                    <a:ext uri="{9D8B030D-6E8A-4147-A177-3AD203B41FA5}">
                      <a16:colId xmlns:a16="http://schemas.microsoft.com/office/drawing/2014/main" val="1441994127"/>
                    </a:ext>
                  </a:extLst>
                </a:gridCol>
                <a:gridCol w="9006840">
                  <a:extLst>
                    <a:ext uri="{9D8B030D-6E8A-4147-A177-3AD203B41FA5}">
                      <a16:colId xmlns:a16="http://schemas.microsoft.com/office/drawing/2014/main" val="2046943525"/>
                    </a:ext>
                  </a:extLst>
                </a:gridCol>
                <a:gridCol w="1297504">
                  <a:extLst>
                    <a:ext uri="{9D8B030D-6E8A-4147-A177-3AD203B41FA5}">
                      <a16:colId xmlns:a16="http://schemas.microsoft.com/office/drawing/2014/main" val="4252159447"/>
                    </a:ext>
                  </a:extLst>
                </a:gridCol>
              </a:tblGrid>
              <a:tr h="669666">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Sector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 </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Titlul acțiunii</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gn="ctr">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CAPEX</a:t>
                      </a:r>
                      <a:b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b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[EUR]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305D53"/>
                    </a:solidFill>
                  </a:tcPr>
                </a:tc>
                <a:extLst>
                  <a:ext uri="{0D108BD9-81ED-4DB2-BD59-A6C34878D82A}">
                    <a16:rowId xmlns:a16="http://schemas.microsoft.com/office/drawing/2014/main" val="3460511068"/>
                  </a:ext>
                </a:extLst>
              </a:tr>
              <a:tr h="486944">
                <a:tc rowSpan="3">
                  <a:txBody>
                    <a:bodyPr/>
                    <a:lstStyle/>
                    <a:p>
                      <a:pPr marL="0" marR="0" algn="l" defTabSz="914400" rtl="0" eaLnBrk="1" latinLnBrk="0" hangingPunct="1">
                        <a:lnSpc>
                          <a:spcPct val="107000"/>
                        </a:lnSpc>
                        <a:spcBef>
                          <a:spcPts val="0"/>
                        </a:spcBef>
                        <a:spcAft>
                          <a:spcPts val="0"/>
                        </a:spcAft>
                      </a:pPr>
                      <a:r>
                        <a:rPr lang="ro-RO" sz="1400" b="1"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Apă</a:t>
                      </a:r>
                      <a:endParaRPr lang="en-US" sz="1400" b="1"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solidFill>
                      <a:srgbClr val="B3CCE7"/>
                    </a:solid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21</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Continuarea lucrărilor de reabilitare și întreținere a rețelei de apă potabilă și canalizare cu accent pe zona metropolitană</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36.500.000</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087904710"/>
                  </a:ext>
                </a:extLst>
              </a:tr>
              <a:tr h="410069">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22</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Circularitatea apei</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31.950.000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830155285"/>
                  </a:ext>
                </a:extLst>
              </a:tr>
              <a:tr h="486944">
                <a:tc vMerge="1">
                  <a:txBody>
                    <a:bodyPr/>
                    <a:lstStyle/>
                    <a:p>
                      <a:endParaRPr lang="en-US"/>
                    </a:p>
                  </a:txBody>
                  <a:tcPr>
                    <a:lnR w="12700" cmpd="sng">
                      <a:noFill/>
                      <a:prstDash val="solid"/>
                    </a:lnR>
                    <a:lnT w="12700" cmpd="sng">
                      <a:noFill/>
                      <a:prstDash val="solid"/>
                    </a:lnT>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23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Integrarea soluțiilor de tip „</a:t>
                      </a:r>
                      <a:r>
                        <a:rPr lang="ro-RO" sz="1400" kern="100" dirty="0" err="1">
                          <a:solidFill>
                            <a:srgbClr val="3B2E61"/>
                          </a:solidFill>
                          <a:effectLst/>
                          <a:latin typeface="Noto Serif" panose="02020600060500020200" pitchFamily="18" charset="0"/>
                          <a:ea typeface="Calibri" panose="020F0502020204030204" pitchFamily="34" charset="0"/>
                          <a:cs typeface="Arial" panose="020B0604020202020204" pitchFamily="34" charset="0"/>
                        </a:rPr>
                        <a:t>sponge</a:t>
                      </a: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 </a:t>
                      </a:r>
                      <a:r>
                        <a:rPr lang="ro-RO" sz="1400" kern="100" dirty="0" err="1">
                          <a:solidFill>
                            <a:srgbClr val="3B2E61"/>
                          </a:solidFill>
                          <a:effectLst/>
                          <a:latin typeface="Noto Serif" panose="02020600060500020200" pitchFamily="18" charset="0"/>
                          <a:ea typeface="Calibri" panose="020F0502020204030204" pitchFamily="34" charset="0"/>
                          <a:cs typeface="Arial" panose="020B0604020202020204" pitchFamily="34" charset="0"/>
                        </a:rPr>
                        <a:t>city</a:t>
                      </a: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 în planificarea la nivelul întregului oraș pentru reziliența climatică și protecția împotriva inundațiilor</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10.270.000</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2024520"/>
                  </a:ext>
                </a:extLst>
              </a:tr>
            </a:tbl>
          </a:graphicData>
        </a:graphic>
      </p:graphicFrame>
      <p:pic>
        <p:nvPicPr>
          <p:cNvPr id="2" name="Picture 1" descr="A qr code on a white background&#10;&#10;Description automatically generated">
            <a:extLst>
              <a:ext uri="{FF2B5EF4-FFF2-40B4-BE49-F238E27FC236}">
                <a16:creationId xmlns:a16="http://schemas.microsoft.com/office/drawing/2014/main" id="{5C50D408-6135-D920-E979-21985D82F3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spTree>
    <p:extLst>
      <p:ext uri="{BB962C8B-B14F-4D97-AF65-F5344CB8AC3E}">
        <p14:creationId xmlns:p14="http://schemas.microsoft.com/office/powerpoint/2010/main" val="22339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sp>
        <p:nvSpPr>
          <p:cNvPr id="3" name="TextBox 2">
            <a:extLst>
              <a:ext uri="{FF2B5EF4-FFF2-40B4-BE49-F238E27FC236}">
                <a16:creationId xmlns:a16="http://schemas.microsoft.com/office/drawing/2014/main" id="{1C92D1C1-CE69-E185-64E2-8D08443706CC}"/>
              </a:ext>
            </a:extLst>
          </p:cNvPr>
          <p:cNvSpPr txBox="1"/>
          <p:nvPr/>
        </p:nvSpPr>
        <p:spPr>
          <a:xfrm>
            <a:off x="406091" y="795071"/>
            <a:ext cx="6461789" cy="5632311"/>
          </a:xfrm>
          <a:prstGeom prst="rect">
            <a:avLst/>
          </a:prstGeom>
          <a:noFill/>
        </p:spPr>
        <p:txBody>
          <a:bodyPr wrap="square" rtlCol="0">
            <a:spAutoFit/>
          </a:bodyPr>
          <a:lstStyle>
            <a:defPPr>
              <a:defRPr lang="en-US"/>
            </a:defPPr>
            <a:lvl1pPr>
              <a:spcBef>
                <a:spcPts val="600"/>
              </a:spcBef>
              <a:spcAft>
                <a:spcPts val="1200"/>
              </a:spcAft>
              <a:defRPr b="1">
                <a:solidFill>
                  <a:srgbClr val="3B2D61"/>
                </a:solidFill>
                <a:latin typeface="Noto Serif" panose="02020600060500020200" pitchFamily="18" charset="0"/>
                <a:ea typeface="Noto Serif" panose="02020600060500020200" pitchFamily="18" charset="0"/>
                <a:cs typeface="Noto Serif" panose="02020600060500020200" pitchFamily="18" charset="0"/>
              </a:defRPr>
            </a:lvl1pPr>
          </a:lstStyle>
          <a:p>
            <a:r>
              <a:rPr lang="ro-RO" dirty="0"/>
              <a:t>Acțiunile dezvoltate pentru sectorul Deșeuri vizează:</a:t>
            </a:r>
          </a:p>
          <a:p>
            <a:pPr marL="285750" indent="-285750">
              <a:buFont typeface="Arial" panose="020B0604020202020204" pitchFamily="34" charset="0"/>
              <a:buChar char="•"/>
            </a:pPr>
            <a:r>
              <a:rPr lang="ro-RO" b="0" dirty="0"/>
              <a:t>Creșterea eficienței resurselor și a ratelor de reciclare și </a:t>
            </a:r>
            <a:r>
              <a:rPr lang="en-US" b="0" dirty="0" err="1"/>
              <a:t>reducerea</a:t>
            </a:r>
            <a:r>
              <a:rPr lang="en-US" b="0" dirty="0"/>
              <a:t> </a:t>
            </a:r>
            <a:r>
              <a:rPr lang="en-US" b="0" dirty="0" err="1"/>
              <a:t>cantit</a:t>
            </a:r>
            <a:r>
              <a:rPr lang="ro-RO" b="0" dirty="0" err="1"/>
              <a:t>ății</a:t>
            </a:r>
            <a:r>
              <a:rPr lang="ro-RO" b="0" dirty="0"/>
              <a:t> de deșeuri municipale depozitate</a:t>
            </a:r>
          </a:p>
          <a:p>
            <a:pPr marL="285750" indent="-285750">
              <a:buFont typeface="Arial" panose="020B0604020202020204" pitchFamily="34" charset="0"/>
              <a:buChar char="•"/>
            </a:pPr>
            <a:r>
              <a:rPr lang="ro-RO" b="0" dirty="0"/>
              <a:t>Implicarea sporită a cetățenilor în reciclare, stimulată de rezultate vizibile</a:t>
            </a:r>
          </a:p>
          <a:p>
            <a:pPr marL="285750" indent="-285750">
              <a:buFont typeface="Arial" panose="020B0604020202020204" pitchFamily="34" charset="0"/>
              <a:buChar char="•"/>
            </a:pPr>
            <a:r>
              <a:rPr lang="ro-RO" b="0" dirty="0"/>
              <a:t>Costuri reduse ale serviciilor, simbioză industrială și crearea de locuri de muncă</a:t>
            </a:r>
          </a:p>
          <a:p>
            <a:pPr marL="285750" indent="-285750">
              <a:buFont typeface="Arial" panose="020B0604020202020204" pitchFamily="34" charset="0"/>
              <a:buChar char="•"/>
            </a:pPr>
            <a:r>
              <a:rPr lang="ro-RO" b="0" dirty="0"/>
              <a:t>Introducerea colectării separate a deșeurilor biodegradabile la nivelul întregului oraș</a:t>
            </a:r>
          </a:p>
          <a:p>
            <a:pPr marL="285750" indent="-285750">
              <a:buFont typeface="Arial" panose="020B0604020202020204" pitchFamily="34" charset="0"/>
              <a:buChar char="•"/>
            </a:pPr>
            <a:r>
              <a:rPr lang="ro-RO" b="0" dirty="0"/>
              <a:t>Introducerea unui sistem adecvat de gestionare a deșeurilor din construcții, incluzând reducerea depozitării ilegale a deșeurilor din construcții și demolări</a:t>
            </a:r>
          </a:p>
          <a:p>
            <a:pPr marL="285750" indent="-285750">
              <a:buFont typeface="Arial" panose="020B0604020202020204" pitchFamily="34" charset="0"/>
              <a:buChar char="•"/>
            </a:pPr>
            <a:r>
              <a:rPr lang="ro-RO" b="0" dirty="0"/>
              <a:t>Durata de viață extinsă a depozitului de deșeuri</a:t>
            </a:r>
          </a:p>
        </p:txBody>
      </p:sp>
      <p:pic>
        <p:nvPicPr>
          <p:cNvPr id="2" name="Picture 1" descr="A qr code on a white background&#10;&#10;Description automatically generated">
            <a:extLst>
              <a:ext uri="{FF2B5EF4-FFF2-40B4-BE49-F238E27FC236}">
                <a16:creationId xmlns:a16="http://schemas.microsoft.com/office/drawing/2014/main" id="{E2DEDF93-1A12-039B-089C-15E5B78E77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graphicFrame>
        <p:nvGraphicFramePr>
          <p:cNvPr id="4" name="Chart 3">
            <a:extLst>
              <a:ext uri="{FF2B5EF4-FFF2-40B4-BE49-F238E27FC236}">
                <a16:creationId xmlns:a16="http://schemas.microsoft.com/office/drawing/2014/main" id="{E165CED6-F673-4869-C952-292544A4E7A5}"/>
              </a:ext>
            </a:extLst>
          </p:cNvPr>
          <p:cNvGraphicFramePr/>
          <p:nvPr>
            <p:extLst>
              <p:ext uri="{D42A27DB-BD31-4B8C-83A1-F6EECF244321}">
                <p14:modId xmlns:p14="http://schemas.microsoft.com/office/powerpoint/2010/main" val="1378393043"/>
              </p:ext>
            </p:extLst>
          </p:nvPr>
        </p:nvGraphicFramePr>
        <p:xfrm>
          <a:off x="7059719" y="2348864"/>
          <a:ext cx="5132281" cy="2986390"/>
        </p:xfrm>
        <a:graphic>
          <a:graphicData uri="http://schemas.openxmlformats.org/drawingml/2006/chart">
            <c:chart xmlns:c="http://schemas.openxmlformats.org/drawingml/2006/chart" xmlns:r="http://schemas.openxmlformats.org/officeDocument/2006/relationships" r:id="rId7"/>
          </a:graphicData>
        </a:graphic>
      </p:graphicFrame>
      <p:pic>
        <p:nvPicPr>
          <p:cNvPr id="5122" name="Picture 2" descr="Graph depicting waste management hierarchy. ">
            <a:extLst>
              <a:ext uri="{FF2B5EF4-FFF2-40B4-BE49-F238E27FC236}">
                <a16:creationId xmlns:a16="http://schemas.microsoft.com/office/drawing/2014/main" id="{9DE1AF0F-1EC9-7AF3-3AEF-62DE2A8292D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785258" y="745692"/>
            <a:ext cx="3455671" cy="1905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F2852B-B6EE-15FC-52B9-91A6C41C4707}"/>
              </a:ext>
            </a:extLst>
          </p:cNvPr>
          <p:cNvSpPr txBox="1"/>
          <p:nvPr/>
        </p:nvSpPr>
        <p:spPr>
          <a:xfrm>
            <a:off x="7245739" y="5332028"/>
            <a:ext cx="3187720" cy="461665"/>
          </a:xfrm>
          <a:prstGeom prst="rect">
            <a:avLst/>
          </a:prstGeom>
          <a:noFill/>
        </p:spPr>
        <p:txBody>
          <a:bodyPr wrap="square">
            <a:spAutoFit/>
          </a:bodyPr>
          <a:lstStyle/>
          <a:p>
            <a:pPr algn="r"/>
            <a:r>
              <a:rPr lang="ro-RO" sz="1200" dirty="0">
                <a:solidFill>
                  <a:srgbClr val="3B2E61"/>
                </a:solidFill>
                <a:effectLst/>
                <a:latin typeface="Noto Serif" panose="02020600060500020200" pitchFamily="18" charset="0"/>
                <a:ea typeface="Noto Serif" panose="02020600060500020200" pitchFamily="18" charset="0"/>
                <a:cs typeface="Noto Serif" panose="02020600060500020200" pitchFamily="18" charset="0"/>
              </a:rPr>
              <a:t>Compoziția Deșeului Municipal în zona</a:t>
            </a:r>
          </a:p>
          <a:p>
            <a:pPr algn="r"/>
            <a:r>
              <a:rPr lang="ro-RO" sz="1200" dirty="0">
                <a:solidFill>
                  <a:srgbClr val="3B2E61"/>
                </a:solidFill>
                <a:effectLst/>
                <a:latin typeface="Noto Serif" panose="02020600060500020200" pitchFamily="18" charset="0"/>
                <a:ea typeface="Noto Serif" panose="02020600060500020200" pitchFamily="18" charset="0"/>
                <a:cs typeface="Noto Serif" panose="02020600060500020200" pitchFamily="18" charset="0"/>
              </a:rPr>
              <a:t>extinsă a Timișoarei, 2020</a:t>
            </a:r>
            <a:endParaRPr lang="en-US" sz="1200" dirty="0">
              <a:solidFill>
                <a:srgbClr val="3B2E61"/>
              </a:solidFill>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2595788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graphicFrame>
        <p:nvGraphicFramePr>
          <p:cNvPr id="4" name="Table 3">
            <a:extLst>
              <a:ext uri="{FF2B5EF4-FFF2-40B4-BE49-F238E27FC236}">
                <a16:creationId xmlns:a16="http://schemas.microsoft.com/office/drawing/2014/main" id="{2BBA482A-FD05-9F1C-4408-11FC64D157D5}"/>
              </a:ext>
            </a:extLst>
          </p:cNvPr>
          <p:cNvGraphicFramePr>
            <a:graphicFrameLocks noGrp="1"/>
          </p:cNvGraphicFramePr>
          <p:nvPr>
            <p:extLst>
              <p:ext uri="{D42A27DB-BD31-4B8C-83A1-F6EECF244321}">
                <p14:modId xmlns:p14="http://schemas.microsoft.com/office/powerpoint/2010/main" val="2980787579"/>
              </p:ext>
            </p:extLst>
          </p:nvPr>
        </p:nvGraphicFramePr>
        <p:xfrm>
          <a:off x="209550" y="1757181"/>
          <a:ext cx="11772900" cy="3343637"/>
        </p:xfrm>
        <a:graphic>
          <a:graphicData uri="http://schemas.openxmlformats.org/drawingml/2006/table">
            <a:tbl>
              <a:tblPr firstRow="1" firstCol="1" bandRow="1"/>
              <a:tblGrid>
                <a:gridCol w="1172833">
                  <a:extLst>
                    <a:ext uri="{9D8B030D-6E8A-4147-A177-3AD203B41FA5}">
                      <a16:colId xmlns:a16="http://schemas.microsoft.com/office/drawing/2014/main" val="2298358826"/>
                    </a:ext>
                  </a:extLst>
                </a:gridCol>
                <a:gridCol w="294017">
                  <a:extLst>
                    <a:ext uri="{9D8B030D-6E8A-4147-A177-3AD203B41FA5}">
                      <a16:colId xmlns:a16="http://schemas.microsoft.com/office/drawing/2014/main" val="1441994127"/>
                    </a:ext>
                  </a:extLst>
                </a:gridCol>
                <a:gridCol w="9005388">
                  <a:extLst>
                    <a:ext uri="{9D8B030D-6E8A-4147-A177-3AD203B41FA5}">
                      <a16:colId xmlns:a16="http://schemas.microsoft.com/office/drawing/2014/main" val="2046943525"/>
                    </a:ext>
                  </a:extLst>
                </a:gridCol>
                <a:gridCol w="1300662">
                  <a:extLst>
                    <a:ext uri="{9D8B030D-6E8A-4147-A177-3AD203B41FA5}">
                      <a16:colId xmlns:a16="http://schemas.microsoft.com/office/drawing/2014/main" val="4252159447"/>
                    </a:ext>
                  </a:extLst>
                </a:gridCol>
              </a:tblGrid>
              <a:tr h="715355">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Sector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 </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Titlul acțiunii</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gn="ctr">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CAPEX</a:t>
                      </a:r>
                      <a:b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b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[EUR]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305D53"/>
                    </a:solidFill>
                  </a:tcPr>
                </a:tc>
                <a:extLst>
                  <a:ext uri="{0D108BD9-81ED-4DB2-BD59-A6C34878D82A}">
                    <a16:rowId xmlns:a16="http://schemas.microsoft.com/office/drawing/2014/main" val="3460511068"/>
                  </a:ext>
                </a:extLst>
              </a:tr>
              <a:tr h="438047">
                <a:tc rowSpan="6">
                  <a:txBody>
                    <a:bodyPr/>
                    <a:lstStyle/>
                    <a:p>
                      <a:pPr marL="0" marR="0">
                        <a:lnSpc>
                          <a:spcPct val="107000"/>
                        </a:lnSpc>
                        <a:spcBef>
                          <a:spcPts val="0"/>
                        </a:spcBef>
                        <a:spcAft>
                          <a:spcPts val="0"/>
                        </a:spcAft>
                      </a:pPr>
                      <a:r>
                        <a:rPr lang="ro-RO" sz="1400" b="1"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Deșeuri</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a:noFill/>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C1"/>
                    </a:solid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24</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28575"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Pilotarea sistemelor „plătești pentru cât arunci”</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28575"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53,000,000 </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697531893"/>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25</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Studiu de fezabilitate pentru instituirea unui sistem de gestionare a deșeurilor biologice</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500,000</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159262121"/>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26</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Dezvoltarea sistemului de compostare a deșeurilor verzi în Timișoara</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12,700,000</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933807649"/>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27</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Înființarea unei instalații de digestie anaerobă</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178,300,000</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657879865"/>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28</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Înființarea unei instalații de reciclare a deșeurilor din construcții și demolări</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8,230,000</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288083507"/>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29</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Stimularea circularității în regiune prin atragerea companiilor de reciclare</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80,000,000</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5739441"/>
                  </a:ext>
                </a:extLst>
              </a:tr>
            </a:tbl>
          </a:graphicData>
        </a:graphic>
      </p:graphicFrame>
      <p:pic>
        <p:nvPicPr>
          <p:cNvPr id="2" name="Picture 1" descr="A qr code on a white background&#10;&#10;Description automatically generated">
            <a:extLst>
              <a:ext uri="{FF2B5EF4-FFF2-40B4-BE49-F238E27FC236}">
                <a16:creationId xmlns:a16="http://schemas.microsoft.com/office/drawing/2014/main" id="{933E57EE-C512-811A-B28B-E343A1415A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spTree>
    <p:extLst>
      <p:ext uri="{BB962C8B-B14F-4D97-AF65-F5344CB8AC3E}">
        <p14:creationId xmlns:p14="http://schemas.microsoft.com/office/powerpoint/2010/main" val="587762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sp>
        <p:nvSpPr>
          <p:cNvPr id="3" name="TextBox 2">
            <a:extLst>
              <a:ext uri="{FF2B5EF4-FFF2-40B4-BE49-F238E27FC236}">
                <a16:creationId xmlns:a16="http://schemas.microsoft.com/office/drawing/2014/main" id="{1C92D1C1-CE69-E185-64E2-8D08443706CC}"/>
              </a:ext>
            </a:extLst>
          </p:cNvPr>
          <p:cNvSpPr txBox="1"/>
          <p:nvPr/>
        </p:nvSpPr>
        <p:spPr>
          <a:xfrm>
            <a:off x="516927" y="774494"/>
            <a:ext cx="6659303" cy="6140142"/>
          </a:xfrm>
          <a:prstGeom prst="rect">
            <a:avLst/>
          </a:prstGeom>
          <a:noFill/>
        </p:spPr>
        <p:txBody>
          <a:bodyPr wrap="square" rtlCol="0">
            <a:spAutoFit/>
          </a:bodyPr>
          <a:lstStyle>
            <a:defPPr>
              <a:defRPr lang="en-US"/>
            </a:defPPr>
            <a:lvl1pPr>
              <a:spcBef>
                <a:spcPts val="600"/>
              </a:spcBef>
              <a:spcAft>
                <a:spcPts val="1200"/>
              </a:spcAft>
              <a:defRPr b="1">
                <a:solidFill>
                  <a:srgbClr val="3B2D61"/>
                </a:solidFill>
                <a:latin typeface="Noto Serif" panose="02020600060500020200" pitchFamily="18" charset="0"/>
                <a:ea typeface="Noto Serif" panose="02020600060500020200" pitchFamily="18" charset="0"/>
                <a:cs typeface="Noto Serif" panose="02020600060500020200" pitchFamily="18" charset="0"/>
              </a:defRPr>
            </a:lvl1pPr>
          </a:lstStyle>
          <a:p>
            <a:r>
              <a:rPr lang="ro-RO" dirty="0"/>
              <a:t>Acțiunile dezvoltate pentru sectorul Utilizare terenurilor vizează:</a:t>
            </a:r>
          </a:p>
          <a:p>
            <a:pPr marL="285750" indent="-285750">
              <a:buFont typeface="Arial" panose="020B0604020202020204" pitchFamily="34" charset="0"/>
              <a:buChar char="•"/>
            </a:pPr>
            <a:r>
              <a:rPr lang="ro-RO" b="0" dirty="0"/>
              <a:t>O strategie metropolitană privind spațiile verzi, inclusiv planuri de gestionare</a:t>
            </a:r>
          </a:p>
          <a:p>
            <a:pPr marL="285750" indent="-285750">
              <a:buFont typeface="Arial" panose="020B0604020202020204" pitchFamily="34" charset="0"/>
              <a:buChar char="•"/>
            </a:pPr>
            <a:r>
              <a:rPr lang="ro-RO" b="0" dirty="0"/>
              <a:t>Creșterea spațiului verde public și a biodiversității, proiecte noi de conectivitate verde</a:t>
            </a:r>
          </a:p>
          <a:p>
            <a:pPr marL="285750" indent="-285750">
              <a:buFont typeface="Arial" panose="020B0604020202020204" pitchFamily="34" charset="0"/>
              <a:buChar char="•"/>
            </a:pPr>
            <a:r>
              <a:rPr lang="ro-RO" b="0" dirty="0"/>
              <a:t>Reducerea temperaturii și extinderii insulelor de căldură</a:t>
            </a:r>
          </a:p>
          <a:p>
            <a:pPr marL="285750" indent="-285750">
              <a:buFont typeface="Arial" panose="020B0604020202020204" pitchFamily="34" charset="0"/>
              <a:buChar char="•"/>
            </a:pPr>
            <a:r>
              <a:rPr lang="ro-RO" b="0" dirty="0"/>
              <a:t>Coridoare ecologice pentru conectarea zonelor de agrement cu oraș prin mijloace de transport alternative</a:t>
            </a:r>
          </a:p>
          <a:p>
            <a:pPr marL="285750" indent="-285750">
              <a:buFont typeface="Arial" panose="020B0604020202020204" pitchFamily="34" charset="0"/>
              <a:buChar char="•"/>
            </a:pPr>
            <a:r>
              <a:rPr lang="ro-RO" b="0" dirty="0"/>
              <a:t>Îmbunătățirea biodiversității și a rezilienței la schimbările climatice prin soluții bazate pe natură</a:t>
            </a:r>
          </a:p>
          <a:p>
            <a:pPr marL="285750" indent="-285750">
              <a:buFont typeface="Arial" panose="020B0604020202020204" pitchFamily="34" charset="0"/>
              <a:buChar char="•"/>
            </a:pPr>
            <a:r>
              <a:rPr lang="ro-RO" b="0" dirty="0"/>
              <a:t>Îmbunătățirea calității aerului, apelor și solului, și </a:t>
            </a:r>
            <a:r>
              <a:rPr lang="ro-RO" b="0" dirty="0" err="1"/>
              <a:t>creștera</a:t>
            </a:r>
            <a:r>
              <a:rPr lang="ro-RO" b="0" dirty="0"/>
              <a:t> sănătății și a bunăstării generale a locuitorilor</a:t>
            </a:r>
          </a:p>
          <a:p>
            <a:pPr marL="285750" indent="-285750">
              <a:buFont typeface="Arial" panose="020B0604020202020204" pitchFamily="34" charset="0"/>
              <a:buChar char="•"/>
            </a:pPr>
            <a:r>
              <a:rPr lang="ro-RO" b="0" dirty="0"/>
              <a:t>Reducerea emisiilor de gaze cu efect de seră și sechestrarea carbonului în tot orașul</a:t>
            </a:r>
          </a:p>
        </p:txBody>
      </p:sp>
      <p:pic>
        <p:nvPicPr>
          <p:cNvPr id="2" name="Picture 1" descr="A qr code on a white background&#10;&#10;Description automatically generated">
            <a:extLst>
              <a:ext uri="{FF2B5EF4-FFF2-40B4-BE49-F238E27FC236}">
                <a16:creationId xmlns:a16="http://schemas.microsoft.com/office/drawing/2014/main" id="{E2DEDF93-1A12-039B-089C-15E5B78E77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pic>
        <p:nvPicPr>
          <p:cNvPr id="4" name="Picture 3" descr="A map of a city&#10;&#10;Description automatically generated">
            <a:extLst>
              <a:ext uri="{FF2B5EF4-FFF2-40B4-BE49-F238E27FC236}">
                <a16:creationId xmlns:a16="http://schemas.microsoft.com/office/drawing/2014/main" id="{172355E6-6F4C-2486-AE11-B11A7A879336}"/>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18556" y="759640"/>
            <a:ext cx="4632569" cy="3276651"/>
          </a:xfrm>
          <a:prstGeom prst="rect">
            <a:avLst/>
          </a:prstGeom>
          <a:noFill/>
          <a:ln>
            <a:noFill/>
          </a:ln>
        </p:spPr>
      </p:pic>
      <p:sp>
        <p:nvSpPr>
          <p:cNvPr id="6" name="TextBox 5">
            <a:extLst>
              <a:ext uri="{FF2B5EF4-FFF2-40B4-BE49-F238E27FC236}">
                <a16:creationId xmlns:a16="http://schemas.microsoft.com/office/drawing/2014/main" id="{CD12DAAF-5A9D-70AA-D7AF-6D5F9648BCB7}"/>
              </a:ext>
            </a:extLst>
          </p:cNvPr>
          <p:cNvSpPr txBox="1"/>
          <p:nvPr/>
        </p:nvSpPr>
        <p:spPr>
          <a:xfrm>
            <a:off x="6686840" y="4130027"/>
            <a:ext cx="6096000" cy="461665"/>
          </a:xfrm>
          <a:prstGeom prst="rect">
            <a:avLst/>
          </a:prstGeom>
          <a:noFill/>
        </p:spPr>
        <p:txBody>
          <a:bodyPr wrap="square">
            <a:spAutoFit/>
          </a:bodyPr>
          <a:lstStyle/>
          <a:p>
            <a:pPr marL="0" marR="0" algn="ctr"/>
            <a:r>
              <a:rPr lang="pt-BR" sz="1200" kern="100" dirty="0">
                <a:solidFill>
                  <a:srgbClr val="3B2E61"/>
                </a:solidFill>
                <a:effectLst/>
                <a:latin typeface="Noto Serif" panose="02020600060500020200" pitchFamily="18" charset="0"/>
                <a:ea typeface="Noto Serif" panose="02020600060500020200" pitchFamily="18" charset="0"/>
                <a:cs typeface="Noto Serif" panose="02020600060500020200" pitchFamily="18" charset="0"/>
              </a:rPr>
              <a:t>Zone verzi și coridoare nemotorizate existente, </a:t>
            </a:r>
            <a:endParaRPr lang="ro-RO" sz="1200" kern="100" dirty="0">
              <a:solidFill>
                <a:srgbClr val="3B2E61"/>
              </a:solidFill>
              <a:effectLst/>
              <a:latin typeface="Noto Serif" panose="02020600060500020200" pitchFamily="18" charset="0"/>
              <a:ea typeface="Noto Serif" panose="02020600060500020200" pitchFamily="18" charset="0"/>
              <a:cs typeface="Noto Serif" panose="02020600060500020200" pitchFamily="18" charset="0"/>
            </a:endParaRPr>
          </a:p>
          <a:p>
            <a:pPr marL="0" marR="0" algn="ctr"/>
            <a:r>
              <a:rPr lang="pt-BR" sz="1200" kern="100" dirty="0">
                <a:solidFill>
                  <a:srgbClr val="3B2E61"/>
                </a:solidFill>
                <a:effectLst/>
                <a:latin typeface="Noto Serif" panose="02020600060500020200" pitchFamily="18" charset="0"/>
                <a:ea typeface="Noto Serif" panose="02020600060500020200" pitchFamily="18" charset="0"/>
                <a:cs typeface="Noto Serif" panose="02020600060500020200" pitchFamily="18" charset="0"/>
              </a:rPr>
              <a:t>împreună cu o propunere de extindere a rețelei</a:t>
            </a:r>
            <a:endParaRPr lang="en-US" sz="1200" kern="100" dirty="0">
              <a:solidFill>
                <a:srgbClr val="3B2E61"/>
              </a:solidFill>
              <a:effectLst/>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642702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grpSp>
        <p:nvGrpSpPr>
          <p:cNvPr id="4" name="Group 3">
            <a:extLst>
              <a:ext uri="{FF2B5EF4-FFF2-40B4-BE49-F238E27FC236}">
                <a16:creationId xmlns:a16="http://schemas.microsoft.com/office/drawing/2014/main" id="{B8024B6E-DD35-F24C-6E3F-73830816F71D}"/>
              </a:ext>
            </a:extLst>
          </p:cNvPr>
          <p:cNvGrpSpPr/>
          <p:nvPr/>
        </p:nvGrpSpPr>
        <p:grpSpPr>
          <a:xfrm>
            <a:off x="191839" y="1322288"/>
            <a:ext cx="11508299" cy="5195936"/>
            <a:chOff x="552711" y="1312674"/>
            <a:chExt cx="10773894" cy="4493564"/>
          </a:xfrm>
        </p:grpSpPr>
        <p:sp>
          <p:nvSpPr>
            <p:cNvPr id="5" name="Freeform: Shape 4">
              <a:extLst>
                <a:ext uri="{FF2B5EF4-FFF2-40B4-BE49-F238E27FC236}">
                  <a16:creationId xmlns:a16="http://schemas.microsoft.com/office/drawing/2014/main" id="{6CBE1F42-C830-1C6D-14B7-415329B44F92}"/>
                </a:ext>
              </a:extLst>
            </p:cNvPr>
            <p:cNvSpPr/>
            <p:nvPr/>
          </p:nvSpPr>
          <p:spPr>
            <a:xfrm>
              <a:off x="833588" y="1312674"/>
              <a:ext cx="5813109" cy="914044"/>
            </a:xfrm>
            <a:custGeom>
              <a:avLst/>
              <a:gdLst>
                <a:gd name="connsiteX0" fmla="*/ 0 w 3430980"/>
                <a:gd name="connsiteY0" fmla="*/ 184000 h 1840002"/>
                <a:gd name="connsiteX1" fmla="*/ 184000 w 3430980"/>
                <a:gd name="connsiteY1" fmla="*/ 0 h 1840002"/>
                <a:gd name="connsiteX2" fmla="*/ 3246980 w 3430980"/>
                <a:gd name="connsiteY2" fmla="*/ 0 h 1840002"/>
                <a:gd name="connsiteX3" fmla="*/ 3430980 w 3430980"/>
                <a:gd name="connsiteY3" fmla="*/ 184000 h 1840002"/>
                <a:gd name="connsiteX4" fmla="*/ 3430980 w 3430980"/>
                <a:gd name="connsiteY4" fmla="*/ 1656002 h 1840002"/>
                <a:gd name="connsiteX5" fmla="*/ 3246980 w 3430980"/>
                <a:gd name="connsiteY5" fmla="*/ 1840002 h 1840002"/>
                <a:gd name="connsiteX6" fmla="*/ 184000 w 3430980"/>
                <a:gd name="connsiteY6" fmla="*/ 1840002 h 1840002"/>
                <a:gd name="connsiteX7" fmla="*/ 0 w 3430980"/>
                <a:gd name="connsiteY7" fmla="*/ 1656002 h 1840002"/>
                <a:gd name="connsiteX8" fmla="*/ 0 w 3430980"/>
                <a:gd name="connsiteY8" fmla="*/ 184000 h 184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980" h="1840002">
                  <a:moveTo>
                    <a:pt x="0" y="184000"/>
                  </a:moveTo>
                  <a:cubicBezTo>
                    <a:pt x="0" y="82380"/>
                    <a:pt x="82380" y="0"/>
                    <a:pt x="184000" y="0"/>
                  </a:cubicBezTo>
                  <a:lnTo>
                    <a:pt x="3246980" y="0"/>
                  </a:lnTo>
                  <a:cubicBezTo>
                    <a:pt x="3348600" y="0"/>
                    <a:pt x="3430980" y="82380"/>
                    <a:pt x="3430980" y="184000"/>
                  </a:cubicBezTo>
                  <a:lnTo>
                    <a:pt x="3430980" y="1656002"/>
                  </a:lnTo>
                  <a:cubicBezTo>
                    <a:pt x="3430980" y="1757622"/>
                    <a:pt x="3348600" y="1840002"/>
                    <a:pt x="3246980" y="1840002"/>
                  </a:cubicBezTo>
                  <a:lnTo>
                    <a:pt x="184000" y="1840002"/>
                  </a:lnTo>
                  <a:cubicBezTo>
                    <a:pt x="82380" y="1840002"/>
                    <a:pt x="0" y="1757622"/>
                    <a:pt x="0" y="1656002"/>
                  </a:cubicBezTo>
                  <a:lnTo>
                    <a:pt x="0" y="184000"/>
                  </a:lnTo>
                  <a:close/>
                </a:path>
              </a:pathLst>
            </a:custGeom>
            <a:solidFill>
              <a:srgbClr val="F9EEE0"/>
            </a:solidFill>
            <a:effectLst>
              <a:glow rad="101600">
                <a:srgbClr val="3B2D61">
                  <a:alpha val="30000"/>
                </a:srgbClr>
              </a:glow>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91992" tIns="91992" rIns="91992" bIns="91992" numCol="1" spcCol="1270" anchor="ctr" anchorCtr="0">
              <a:noAutofit/>
            </a:bodyPr>
            <a:lstStyle/>
            <a:p>
              <a:pPr marL="0" lvl="0" indent="0" defTabSz="444500">
                <a:lnSpc>
                  <a:spcPct val="90000"/>
                </a:lnSpc>
                <a:spcBef>
                  <a:spcPct val="0"/>
                </a:spcBef>
                <a:spcAft>
                  <a:spcPct val="35000"/>
                </a:spcAft>
                <a:buNone/>
              </a:pPr>
              <a:endParaRPr lang="ro-RO" sz="1600" b="1"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endParaRPr>
            </a:p>
            <a:p>
              <a:pPr marL="0" lvl="0" indent="0" defTabSz="444500">
                <a:lnSpc>
                  <a:spcPct val="90000"/>
                </a:lnSpc>
                <a:spcBef>
                  <a:spcPct val="0"/>
                </a:spcBef>
                <a:spcAft>
                  <a:spcPct val="35000"/>
                </a:spcAft>
                <a:buNone/>
              </a:pPr>
              <a:r>
                <a:rPr lang="ro-RO" sz="1600" b="1"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rPr>
                <a:t>Planul de acțiuni pentru un oraș verde </a:t>
              </a:r>
              <a:r>
                <a:rPr lang="ro-RO" sz="1600"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rPr>
                <a:t>(PAOV) este un document strategic, care relevă o perspectivă diferită și nouă asupra direcției de dezvoltare urbană pe care Timișoara o va urma în următorii 5-15 ani.</a:t>
              </a:r>
            </a:p>
            <a:p>
              <a:pPr marL="0" lvl="0" indent="0" algn="ctr" defTabSz="444500">
                <a:lnSpc>
                  <a:spcPct val="90000"/>
                </a:lnSpc>
                <a:spcBef>
                  <a:spcPct val="0"/>
                </a:spcBef>
                <a:spcAft>
                  <a:spcPct val="35000"/>
                </a:spcAft>
                <a:buNone/>
              </a:pPr>
              <a:endParaRPr lang="en-US" sz="1600"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endParaRPr>
            </a:p>
          </p:txBody>
        </p:sp>
        <p:sp>
          <p:nvSpPr>
            <p:cNvPr id="6" name="Freeform: Shape 5">
              <a:extLst>
                <a:ext uri="{FF2B5EF4-FFF2-40B4-BE49-F238E27FC236}">
                  <a16:creationId xmlns:a16="http://schemas.microsoft.com/office/drawing/2014/main" id="{6D95091C-C8DF-F7E5-3636-9F0A2C5FC5D3}"/>
                </a:ext>
              </a:extLst>
            </p:cNvPr>
            <p:cNvSpPr/>
            <p:nvPr/>
          </p:nvSpPr>
          <p:spPr>
            <a:xfrm>
              <a:off x="5603563" y="3016838"/>
              <a:ext cx="5723042" cy="1354920"/>
            </a:xfrm>
            <a:custGeom>
              <a:avLst/>
              <a:gdLst>
                <a:gd name="connsiteX0" fmla="*/ 0 w 3430980"/>
                <a:gd name="connsiteY0" fmla="*/ 129554 h 1295535"/>
                <a:gd name="connsiteX1" fmla="*/ 129554 w 3430980"/>
                <a:gd name="connsiteY1" fmla="*/ 0 h 1295535"/>
                <a:gd name="connsiteX2" fmla="*/ 3301427 w 3430980"/>
                <a:gd name="connsiteY2" fmla="*/ 0 h 1295535"/>
                <a:gd name="connsiteX3" fmla="*/ 3430981 w 3430980"/>
                <a:gd name="connsiteY3" fmla="*/ 129554 h 1295535"/>
                <a:gd name="connsiteX4" fmla="*/ 3430980 w 3430980"/>
                <a:gd name="connsiteY4" fmla="*/ 1165982 h 1295535"/>
                <a:gd name="connsiteX5" fmla="*/ 3301426 w 3430980"/>
                <a:gd name="connsiteY5" fmla="*/ 1295536 h 1295535"/>
                <a:gd name="connsiteX6" fmla="*/ 129554 w 3430980"/>
                <a:gd name="connsiteY6" fmla="*/ 1295535 h 1295535"/>
                <a:gd name="connsiteX7" fmla="*/ 0 w 3430980"/>
                <a:gd name="connsiteY7" fmla="*/ 1165981 h 1295535"/>
                <a:gd name="connsiteX8" fmla="*/ 0 w 3430980"/>
                <a:gd name="connsiteY8" fmla="*/ 129554 h 129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980" h="1295535">
                  <a:moveTo>
                    <a:pt x="0" y="129554"/>
                  </a:moveTo>
                  <a:cubicBezTo>
                    <a:pt x="0" y="58003"/>
                    <a:pt x="58003" y="0"/>
                    <a:pt x="129554" y="0"/>
                  </a:cubicBezTo>
                  <a:lnTo>
                    <a:pt x="3301427" y="0"/>
                  </a:lnTo>
                  <a:cubicBezTo>
                    <a:pt x="3372978" y="0"/>
                    <a:pt x="3430981" y="58003"/>
                    <a:pt x="3430981" y="129554"/>
                  </a:cubicBezTo>
                  <a:cubicBezTo>
                    <a:pt x="3430981" y="475030"/>
                    <a:pt x="3430980" y="820506"/>
                    <a:pt x="3430980" y="1165982"/>
                  </a:cubicBezTo>
                  <a:cubicBezTo>
                    <a:pt x="3430980" y="1237533"/>
                    <a:pt x="3372977" y="1295536"/>
                    <a:pt x="3301426" y="1295536"/>
                  </a:cubicBezTo>
                  <a:lnTo>
                    <a:pt x="129554" y="1295535"/>
                  </a:lnTo>
                  <a:cubicBezTo>
                    <a:pt x="58003" y="1295535"/>
                    <a:pt x="0" y="1237532"/>
                    <a:pt x="0" y="1165981"/>
                  </a:cubicBezTo>
                  <a:lnTo>
                    <a:pt x="0" y="129554"/>
                  </a:lnTo>
                  <a:close/>
                </a:path>
              </a:pathLst>
            </a:custGeom>
            <a:solidFill>
              <a:srgbClr val="F9EEE0"/>
            </a:solidFill>
            <a:effectLst>
              <a:glow rad="101600">
                <a:srgbClr val="3B2E61">
                  <a:alpha val="30000"/>
                </a:srgbClr>
              </a:glow>
              <a:softEdge rad="0"/>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76045" tIns="76045" rIns="76045" bIns="76045" numCol="1" spcCol="1270" anchor="ctr" anchorCtr="0">
              <a:noAutofit/>
            </a:bodyPr>
            <a:lstStyle/>
            <a:p>
              <a:pPr marL="0" lvl="0" indent="0" defTabSz="444500">
                <a:lnSpc>
                  <a:spcPct val="90000"/>
                </a:lnSpc>
                <a:spcBef>
                  <a:spcPct val="0"/>
                </a:spcBef>
                <a:spcAft>
                  <a:spcPct val="35000"/>
                </a:spcAft>
                <a:buNone/>
              </a:pPr>
              <a:r>
                <a:rPr lang="ro-RO" sz="1600"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rPr>
                <a:t>Procesul de elaborare a PAOV a urmat metodologia BERD, care începe cu o </a:t>
              </a:r>
              <a:r>
                <a:rPr lang="ro-RO" sz="1600" b="1"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rPr>
                <a:t>evaluare </a:t>
              </a:r>
              <a:r>
                <a:rPr lang="ro-RO" sz="1600"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rPr>
                <a:t>cuprinzătoare </a:t>
              </a:r>
              <a:r>
                <a:rPr lang="ro-RO" sz="1600" b="1"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rPr>
                <a:t>a stării mediului urban </a:t>
              </a:r>
              <a:r>
                <a:rPr lang="ro-RO" sz="1600"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rPr>
                <a:t>și</a:t>
              </a:r>
              <a:r>
                <a:rPr lang="ro-RO" sz="1600" b="1"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rPr>
                <a:t> examinează presiunile </a:t>
              </a:r>
              <a:r>
                <a:rPr lang="ro-RO" sz="1600"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rPr>
                <a:t>asupra mediului care provin din șapte sectoare: transport, energie, clădiri, industrie, apă și apă uzată, deșeuri și utilizarea terenurilor. </a:t>
              </a:r>
              <a:endParaRPr lang="en-US" sz="1600"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endParaRPr>
            </a:p>
          </p:txBody>
        </p:sp>
        <p:sp>
          <p:nvSpPr>
            <p:cNvPr id="7" name="Freeform: Shape 6">
              <a:extLst>
                <a:ext uri="{FF2B5EF4-FFF2-40B4-BE49-F238E27FC236}">
                  <a16:creationId xmlns:a16="http://schemas.microsoft.com/office/drawing/2014/main" id="{22BFDFF7-F91D-0721-8115-6073FC0FF443}"/>
                </a:ext>
              </a:extLst>
            </p:cNvPr>
            <p:cNvSpPr/>
            <p:nvPr/>
          </p:nvSpPr>
          <p:spPr>
            <a:xfrm>
              <a:off x="552711" y="5161878"/>
              <a:ext cx="8612009" cy="644360"/>
            </a:xfrm>
            <a:custGeom>
              <a:avLst/>
              <a:gdLst>
                <a:gd name="connsiteX0" fmla="*/ 0 w 3430980"/>
                <a:gd name="connsiteY0" fmla="*/ 125840 h 1258402"/>
                <a:gd name="connsiteX1" fmla="*/ 125840 w 3430980"/>
                <a:gd name="connsiteY1" fmla="*/ 0 h 1258402"/>
                <a:gd name="connsiteX2" fmla="*/ 3305140 w 3430980"/>
                <a:gd name="connsiteY2" fmla="*/ 0 h 1258402"/>
                <a:gd name="connsiteX3" fmla="*/ 3430980 w 3430980"/>
                <a:gd name="connsiteY3" fmla="*/ 125840 h 1258402"/>
                <a:gd name="connsiteX4" fmla="*/ 3430980 w 3430980"/>
                <a:gd name="connsiteY4" fmla="*/ 1132562 h 1258402"/>
                <a:gd name="connsiteX5" fmla="*/ 3305140 w 3430980"/>
                <a:gd name="connsiteY5" fmla="*/ 1258402 h 1258402"/>
                <a:gd name="connsiteX6" fmla="*/ 125840 w 3430980"/>
                <a:gd name="connsiteY6" fmla="*/ 1258402 h 1258402"/>
                <a:gd name="connsiteX7" fmla="*/ 0 w 3430980"/>
                <a:gd name="connsiteY7" fmla="*/ 1132562 h 1258402"/>
                <a:gd name="connsiteX8" fmla="*/ 0 w 3430980"/>
                <a:gd name="connsiteY8" fmla="*/ 125840 h 125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980" h="1258402">
                  <a:moveTo>
                    <a:pt x="0" y="125840"/>
                  </a:moveTo>
                  <a:cubicBezTo>
                    <a:pt x="0" y="56340"/>
                    <a:pt x="56340" y="0"/>
                    <a:pt x="125840" y="0"/>
                  </a:cubicBezTo>
                  <a:lnTo>
                    <a:pt x="3305140" y="0"/>
                  </a:lnTo>
                  <a:cubicBezTo>
                    <a:pt x="3374640" y="0"/>
                    <a:pt x="3430980" y="56340"/>
                    <a:pt x="3430980" y="125840"/>
                  </a:cubicBezTo>
                  <a:lnTo>
                    <a:pt x="3430980" y="1132562"/>
                  </a:lnTo>
                  <a:cubicBezTo>
                    <a:pt x="3430980" y="1202062"/>
                    <a:pt x="3374640" y="1258402"/>
                    <a:pt x="3305140" y="1258402"/>
                  </a:cubicBezTo>
                  <a:lnTo>
                    <a:pt x="125840" y="1258402"/>
                  </a:lnTo>
                  <a:cubicBezTo>
                    <a:pt x="56340" y="1258402"/>
                    <a:pt x="0" y="1202062"/>
                    <a:pt x="0" y="1132562"/>
                  </a:cubicBezTo>
                  <a:lnTo>
                    <a:pt x="0" y="125840"/>
                  </a:lnTo>
                  <a:close/>
                </a:path>
              </a:pathLst>
            </a:custGeom>
            <a:solidFill>
              <a:srgbClr val="F9EEE0"/>
            </a:solidFill>
            <a:effectLst>
              <a:glow rad="101600">
                <a:srgbClr val="3B2D61">
                  <a:alpha val="30000"/>
                </a:srgbClr>
              </a:glow>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74957" tIns="74957" rIns="74957" bIns="74957" numCol="1" spcCol="1270" anchor="ctr" anchorCtr="0">
              <a:noAutofit/>
            </a:bodyPr>
            <a:lstStyle/>
            <a:p>
              <a:pPr marL="0" lvl="0" indent="0" algn="ctr" defTabSz="444500">
                <a:lnSpc>
                  <a:spcPct val="90000"/>
                </a:lnSpc>
                <a:spcBef>
                  <a:spcPct val="0"/>
                </a:spcBef>
                <a:spcAft>
                  <a:spcPct val="35000"/>
                </a:spcAft>
                <a:buNone/>
              </a:pPr>
              <a:r>
                <a:rPr lang="ro-RO" sz="1600"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rPr>
                <a:t>Proiectul a fost inițiat în luna Iunie 2022 și a fost aprobat de către Consiliul Local al Municipiului prin Hotărârea nr. 236 din data de 18 Iunie 2024.</a:t>
              </a:r>
              <a:endParaRPr lang="en-US" sz="1600" kern="1200" dirty="0">
                <a:solidFill>
                  <a:srgbClr val="3B2E61"/>
                </a:solidFill>
                <a:latin typeface="Noto Serif" panose="02020600060500020200" pitchFamily="18" charset="0"/>
                <a:ea typeface="Noto Serif" panose="02020600060500020200" pitchFamily="18" charset="0"/>
                <a:cs typeface="Noto Serif" panose="02020600060500020200" pitchFamily="18" charset="0"/>
              </a:endParaRPr>
            </a:p>
          </p:txBody>
        </p:sp>
      </p:grpSp>
      <p:pic>
        <p:nvPicPr>
          <p:cNvPr id="1026" name="Picture 2" descr="EBRD Annual Green Cities Conference 2021 kicks off - EU Neighbours">
            <a:extLst>
              <a:ext uri="{FF2B5EF4-FFF2-40B4-BE49-F238E27FC236}">
                <a16:creationId xmlns:a16="http://schemas.microsoft.com/office/drawing/2014/main" id="{E4405DC1-B505-FC3F-0AEB-C3766327A0A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1862" y="2995762"/>
            <a:ext cx="4461036" cy="21056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BD3B33D-A4ED-A496-F3B9-A0391DC36EA7}"/>
              </a:ext>
            </a:extLst>
          </p:cNvPr>
          <p:cNvPicPr>
            <a:picLocks noChangeAspect="1"/>
          </p:cNvPicPr>
          <p:nvPr/>
        </p:nvPicPr>
        <p:blipFill>
          <a:blip r:embed="rId7" cstate="email">
            <a:extLst>
              <a:ext uri="{28A0092B-C50C-407E-A947-70E740481C1C}">
                <a14:useLocalDpi xmlns:a14="http://schemas.microsoft.com/office/drawing/2010/main"/>
              </a:ext>
            </a:extLst>
          </a:blip>
          <a:srcRect r="3813"/>
          <a:stretch/>
        </p:blipFill>
        <p:spPr>
          <a:xfrm>
            <a:off x="7324862" y="927554"/>
            <a:ext cx="3902296" cy="1798852"/>
          </a:xfrm>
          <a:prstGeom prst="rect">
            <a:avLst/>
          </a:prstGeom>
          <a:ln>
            <a:noFill/>
          </a:ln>
          <a:effectLst>
            <a:outerShdw blurRad="190500" algn="tl" rotWithShape="0">
              <a:srgbClr val="000000">
                <a:alpha val="70000"/>
              </a:srgbClr>
            </a:outerShdw>
          </a:effectLst>
        </p:spPr>
      </p:pic>
      <p:pic>
        <p:nvPicPr>
          <p:cNvPr id="8" name="Picture 7" descr="A qr code on a white background&#10;&#10;Description automatically generated">
            <a:extLst>
              <a:ext uri="{FF2B5EF4-FFF2-40B4-BE49-F238E27FC236}">
                <a16:creationId xmlns:a16="http://schemas.microsoft.com/office/drawing/2014/main" id="{B783CF21-8029-8094-2E44-90A1747AE88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spTree>
    <p:extLst>
      <p:ext uri="{BB962C8B-B14F-4D97-AF65-F5344CB8AC3E}">
        <p14:creationId xmlns:p14="http://schemas.microsoft.com/office/powerpoint/2010/main" val="1018300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graphicFrame>
        <p:nvGraphicFramePr>
          <p:cNvPr id="4" name="Table 3">
            <a:extLst>
              <a:ext uri="{FF2B5EF4-FFF2-40B4-BE49-F238E27FC236}">
                <a16:creationId xmlns:a16="http://schemas.microsoft.com/office/drawing/2014/main" id="{2BBA482A-FD05-9F1C-4408-11FC64D157D5}"/>
              </a:ext>
            </a:extLst>
          </p:cNvPr>
          <p:cNvGraphicFramePr>
            <a:graphicFrameLocks noGrp="1"/>
          </p:cNvGraphicFramePr>
          <p:nvPr>
            <p:extLst>
              <p:ext uri="{D42A27DB-BD31-4B8C-83A1-F6EECF244321}">
                <p14:modId xmlns:p14="http://schemas.microsoft.com/office/powerpoint/2010/main" val="884052825"/>
              </p:ext>
            </p:extLst>
          </p:nvPr>
        </p:nvGraphicFramePr>
        <p:xfrm>
          <a:off x="209550" y="1944816"/>
          <a:ext cx="11772900" cy="2978718"/>
        </p:xfrm>
        <a:graphic>
          <a:graphicData uri="http://schemas.openxmlformats.org/drawingml/2006/table">
            <a:tbl>
              <a:tblPr firstRow="1" firstCol="1" bandRow="1"/>
              <a:tblGrid>
                <a:gridCol w="1172833">
                  <a:extLst>
                    <a:ext uri="{9D8B030D-6E8A-4147-A177-3AD203B41FA5}">
                      <a16:colId xmlns:a16="http://schemas.microsoft.com/office/drawing/2014/main" val="2298358826"/>
                    </a:ext>
                  </a:extLst>
                </a:gridCol>
                <a:gridCol w="294017">
                  <a:extLst>
                    <a:ext uri="{9D8B030D-6E8A-4147-A177-3AD203B41FA5}">
                      <a16:colId xmlns:a16="http://schemas.microsoft.com/office/drawing/2014/main" val="1441994127"/>
                    </a:ext>
                  </a:extLst>
                </a:gridCol>
                <a:gridCol w="9005388">
                  <a:extLst>
                    <a:ext uri="{9D8B030D-6E8A-4147-A177-3AD203B41FA5}">
                      <a16:colId xmlns:a16="http://schemas.microsoft.com/office/drawing/2014/main" val="2046943525"/>
                    </a:ext>
                  </a:extLst>
                </a:gridCol>
                <a:gridCol w="1300662">
                  <a:extLst>
                    <a:ext uri="{9D8B030D-6E8A-4147-A177-3AD203B41FA5}">
                      <a16:colId xmlns:a16="http://schemas.microsoft.com/office/drawing/2014/main" val="4252159447"/>
                    </a:ext>
                  </a:extLst>
                </a:gridCol>
              </a:tblGrid>
              <a:tr h="715355">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Sector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 </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Titlul acțiunii</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gn="ctr">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CAPEX</a:t>
                      </a:r>
                      <a:b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b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[EUR]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305D53"/>
                    </a:solidFill>
                  </a:tcPr>
                </a:tc>
                <a:extLst>
                  <a:ext uri="{0D108BD9-81ED-4DB2-BD59-A6C34878D82A}">
                    <a16:rowId xmlns:a16="http://schemas.microsoft.com/office/drawing/2014/main" val="3460511068"/>
                  </a:ext>
                </a:extLst>
              </a:tr>
              <a:tr h="438047">
                <a:tc rowSpan="5">
                  <a:txBody>
                    <a:bodyPr/>
                    <a:lstStyle/>
                    <a:p>
                      <a:pPr marL="0" marR="0">
                        <a:lnSpc>
                          <a:spcPct val="107000"/>
                        </a:lnSpc>
                        <a:spcBef>
                          <a:spcPts val="0"/>
                        </a:spcBef>
                        <a:spcAft>
                          <a:spcPts val="0"/>
                        </a:spcAft>
                      </a:pPr>
                      <a:r>
                        <a:rPr lang="ro-RO" sz="1400" b="1"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Utilizarea terenurilor</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2B8"/>
                    </a:solidFill>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30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Transformarea suprafețelor pavate în zone verzi pentru îmbunătățirea managementului apei pluviale</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8,250,000</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2520389592"/>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31</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Crearea de spații urbane verzi pentru a aborda efectul de insulă termică urbană </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80,000,000</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011640683"/>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32</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Integrarea infrastructurii verzi și sociale în noile dezvoltări și în zona metropolitană</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69,500,000</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95737979"/>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33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Implementarea infrastructurii albastru-verde pentru conectarea comunei </a:t>
                      </a:r>
                      <a:r>
                        <a:rPr lang="ro-RO" sz="1400" kern="100" dirty="0" err="1">
                          <a:solidFill>
                            <a:srgbClr val="3B2E61"/>
                          </a:solidFill>
                          <a:effectLst/>
                          <a:latin typeface="Noto Serif" panose="02020600060500020200" pitchFamily="18" charset="0"/>
                          <a:ea typeface="Calibri" panose="020F0502020204030204" pitchFamily="34" charset="0"/>
                          <a:cs typeface="Arial" panose="020B0604020202020204" pitchFamily="34" charset="0"/>
                        </a:rPr>
                        <a:t>Mosnița</a:t>
                      </a: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 Nouă cu Pădurea Verde</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250,000</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087904710"/>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34</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Elaborarea noii strategii metropolitane pentru spații verzi</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8,425,000</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5285"/>
                  </a:ext>
                </a:extLst>
              </a:tr>
            </a:tbl>
          </a:graphicData>
        </a:graphic>
      </p:graphicFrame>
      <p:pic>
        <p:nvPicPr>
          <p:cNvPr id="2" name="Picture 1" descr="A qr code on a white background&#10;&#10;Description automatically generated">
            <a:extLst>
              <a:ext uri="{FF2B5EF4-FFF2-40B4-BE49-F238E27FC236}">
                <a16:creationId xmlns:a16="http://schemas.microsoft.com/office/drawing/2014/main" id="{A3AF4A77-335E-9C0B-4453-73908412EF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spTree>
    <p:extLst>
      <p:ext uri="{BB962C8B-B14F-4D97-AF65-F5344CB8AC3E}">
        <p14:creationId xmlns:p14="http://schemas.microsoft.com/office/powerpoint/2010/main" val="3756927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2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4">
            <a:extLst>
              <a:ext uri="{FF2B5EF4-FFF2-40B4-BE49-F238E27FC236}">
                <a16:creationId xmlns:a16="http://schemas.microsoft.com/office/drawing/2014/main" id="{3E2EC7D6-9C54-5D7C-38C4-E62C916DF6BB}"/>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800" kern="1200" dirty="0" err="1">
                <a:solidFill>
                  <a:srgbClr val="FFFFFF"/>
                </a:solidFill>
                <a:latin typeface="Noto Serif" panose="02020600060500020200" pitchFamily="18" charset="0"/>
                <a:ea typeface="Noto Serif" panose="02020600060500020200" pitchFamily="18" charset="0"/>
                <a:cs typeface="Noto Serif" panose="02020600060500020200" pitchFamily="18" charset="0"/>
              </a:rPr>
              <a:t>Conținutul</a:t>
            </a:r>
            <a:r>
              <a:rPr lang="en-US" sz="2800" kern="1200" dirty="0">
                <a:solidFill>
                  <a:srgbClr val="FFFFFF"/>
                </a:solidFill>
                <a:latin typeface="Noto Serif" panose="02020600060500020200" pitchFamily="18" charset="0"/>
                <a:ea typeface="Noto Serif" panose="02020600060500020200" pitchFamily="18" charset="0"/>
                <a:cs typeface="Noto Serif" panose="02020600060500020200" pitchFamily="18" charset="0"/>
              </a:rPr>
              <a:t> </a:t>
            </a:r>
            <a:r>
              <a:rPr lang="en-US" sz="2800" kern="1200" dirty="0" err="1">
                <a:solidFill>
                  <a:srgbClr val="FFFFFF"/>
                </a:solidFill>
                <a:latin typeface="Noto Serif" panose="02020600060500020200" pitchFamily="18" charset="0"/>
                <a:ea typeface="Noto Serif" panose="02020600060500020200" pitchFamily="18" charset="0"/>
                <a:cs typeface="Noto Serif" panose="02020600060500020200" pitchFamily="18" charset="0"/>
              </a:rPr>
              <a:t>acțiunilor</a:t>
            </a:r>
            <a:r>
              <a:rPr lang="en-US" sz="2800" kern="1200" dirty="0">
                <a:solidFill>
                  <a:srgbClr val="FFFFFF"/>
                </a:solidFill>
                <a:latin typeface="Noto Serif" panose="02020600060500020200" pitchFamily="18" charset="0"/>
                <a:ea typeface="Noto Serif" panose="02020600060500020200" pitchFamily="18" charset="0"/>
                <a:cs typeface="Noto Serif" panose="02020600060500020200" pitchFamily="18" charset="0"/>
              </a:rPr>
              <a:t> din PAOV</a:t>
            </a:r>
          </a:p>
        </p:txBody>
      </p:sp>
      <p:pic>
        <p:nvPicPr>
          <p:cNvPr id="5" name="Picture 4">
            <a:extLst>
              <a:ext uri="{FF2B5EF4-FFF2-40B4-BE49-F238E27FC236}">
                <a16:creationId xmlns:a16="http://schemas.microsoft.com/office/drawing/2014/main" id="{84D7F112-5F13-1A47-C3E0-22BD6A7B0727}"/>
              </a:ext>
            </a:extLst>
          </p:cNvPr>
          <p:cNvPicPr>
            <a:picLocks noChangeAspect="1"/>
          </p:cNvPicPr>
          <p:nvPr/>
        </p:nvPicPr>
        <p:blipFill>
          <a:blip r:embed="rId3" cstate="email">
            <a:extLst>
              <a:ext uri="{28A0092B-C50C-407E-A947-70E740481C1C}">
                <a14:useLocalDpi xmlns:a14="http://schemas.microsoft.com/office/drawing/2010/main"/>
              </a:ext>
            </a:extLst>
          </a:blip>
          <a:srcRect r="2" b="351"/>
          <a:stretch/>
        </p:blipFill>
        <p:spPr>
          <a:xfrm>
            <a:off x="5238750" y="193145"/>
            <a:ext cx="4659721" cy="6471710"/>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6F19E65F-7629-8755-47D9-D709E1B728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spTree>
    <p:extLst>
      <p:ext uri="{BB962C8B-B14F-4D97-AF65-F5344CB8AC3E}">
        <p14:creationId xmlns:p14="http://schemas.microsoft.com/office/powerpoint/2010/main" val="3171750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ECDF"/>
        </a:solidFill>
        <a:effectLst/>
      </p:bgPr>
    </p:bg>
    <p:spTree>
      <p:nvGrpSpPr>
        <p:cNvPr id="1" name=""/>
        <p:cNvGrpSpPr/>
        <p:nvPr/>
      </p:nvGrpSpPr>
      <p:grpSpPr>
        <a:xfrm>
          <a:off x="0" y="0"/>
          <a:ext cx="0" cy="0"/>
          <a:chOff x="0" y="0"/>
          <a:chExt cx="0" cy="0"/>
        </a:xfrm>
      </p:grpSpPr>
      <p:sp>
        <p:nvSpPr>
          <p:cNvPr id="2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4">
            <a:extLst>
              <a:ext uri="{FF2B5EF4-FFF2-40B4-BE49-F238E27FC236}">
                <a16:creationId xmlns:a16="http://schemas.microsoft.com/office/drawing/2014/main" id="{3E2EC7D6-9C54-5D7C-38C4-E62C916DF6BB}"/>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800" kern="1200" dirty="0" err="1">
                <a:solidFill>
                  <a:srgbClr val="FFFFFF"/>
                </a:solidFill>
                <a:latin typeface="Noto Serif" panose="02020600060500020200" pitchFamily="18" charset="0"/>
                <a:ea typeface="Noto Serif" panose="02020600060500020200" pitchFamily="18" charset="0"/>
                <a:cs typeface="Noto Serif" panose="02020600060500020200" pitchFamily="18" charset="0"/>
              </a:rPr>
              <a:t>Conținutul</a:t>
            </a:r>
            <a:r>
              <a:rPr lang="en-US" sz="2800" kern="1200" dirty="0">
                <a:solidFill>
                  <a:srgbClr val="FFFFFF"/>
                </a:solidFill>
                <a:latin typeface="Noto Serif" panose="02020600060500020200" pitchFamily="18" charset="0"/>
                <a:ea typeface="Noto Serif" panose="02020600060500020200" pitchFamily="18" charset="0"/>
                <a:cs typeface="Noto Serif" panose="02020600060500020200" pitchFamily="18" charset="0"/>
              </a:rPr>
              <a:t> </a:t>
            </a:r>
            <a:r>
              <a:rPr lang="en-US" sz="2800" kern="1200" dirty="0" err="1">
                <a:solidFill>
                  <a:srgbClr val="FFFFFF"/>
                </a:solidFill>
                <a:latin typeface="Noto Serif" panose="02020600060500020200" pitchFamily="18" charset="0"/>
                <a:ea typeface="Noto Serif" panose="02020600060500020200" pitchFamily="18" charset="0"/>
                <a:cs typeface="Noto Serif" panose="02020600060500020200" pitchFamily="18" charset="0"/>
              </a:rPr>
              <a:t>acțiunilor</a:t>
            </a:r>
            <a:r>
              <a:rPr lang="en-US" sz="2800" kern="1200" dirty="0">
                <a:solidFill>
                  <a:srgbClr val="FFFFFF"/>
                </a:solidFill>
                <a:latin typeface="Noto Serif" panose="02020600060500020200" pitchFamily="18" charset="0"/>
                <a:ea typeface="Noto Serif" panose="02020600060500020200" pitchFamily="18" charset="0"/>
                <a:cs typeface="Noto Serif" panose="02020600060500020200" pitchFamily="18" charset="0"/>
              </a:rPr>
              <a:t> din PAOV</a:t>
            </a:r>
          </a:p>
        </p:txBody>
      </p:sp>
      <p:pic>
        <p:nvPicPr>
          <p:cNvPr id="7" name="Picture 6" descr="A qr code on a white background&#10;&#10;Description automatically generated">
            <a:extLst>
              <a:ext uri="{FF2B5EF4-FFF2-40B4-BE49-F238E27FC236}">
                <a16:creationId xmlns:a16="http://schemas.microsoft.com/office/drawing/2014/main" id="{6F19E65F-7629-8755-47D9-D709E1B728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pic>
        <p:nvPicPr>
          <p:cNvPr id="3" name="Picture 2">
            <a:extLst>
              <a:ext uri="{FF2B5EF4-FFF2-40B4-BE49-F238E27FC236}">
                <a16:creationId xmlns:a16="http://schemas.microsoft.com/office/drawing/2014/main" id="{6A1107E9-FF2F-E734-DD28-A9FC692AD264}"/>
              </a:ext>
            </a:extLst>
          </p:cNvPr>
          <p:cNvPicPr>
            <a:picLocks noChangeAspect="1"/>
          </p:cNvPicPr>
          <p:nvPr/>
        </p:nvPicPr>
        <p:blipFill>
          <a:blip r:embed="rId4"/>
          <a:stretch>
            <a:fillRect/>
          </a:stretch>
        </p:blipFill>
        <p:spPr>
          <a:xfrm>
            <a:off x="4686107" y="66205"/>
            <a:ext cx="5544324" cy="6725589"/>
          </a:xfrm>
          <a:prstGeom prst="rect">
            <a:avLst/>
          </a:prstGeom>
        </p:spPr>
      </p:pic>
    </p:spTree>
    <p:extLst>
      <p:ext uri="{BB962C8B-B14F-4D97-AF65-F5344CB8AC3E}">
        <p14:creationId xmlns:p14="http://schemas.microsoft.com/office/powerpoint/2010/main" val="1102652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2ECDC9B-0012-AE0D-43DF-AEC8849E8C10}"/>
              </a:ext>
            </a:extLst>
          </p:cNvPr>
          <p:cNvSpPr>
            <a:spLocks noGrp="1"/>
          </p:cNvSpPr>
          <p:nvPr>
            <p:ph type="title"/>
          </p:nvPr>
        </p:nvSpPr>
        <p:spPr>
          <a:xfrm>
            <a:off x="838200" y="927554"/>
            <a:ext cx="10515600" cy="1325563"/>
          </a:xfrm>
        </p:spPr>
        <p:txBody>
          <a:bodyPr>
            <a:normAutofit/>
          </a:bodyPr>
          <a:lstStyle/>
          <a:p>
            <a:pPr algn="ctr"/>
            <a:r>
              <a:rPr lang="ro-RO" b="1" dirty="0">
                <a:solidFill>
                  <a:srgbClr val="3B2D61"/>
                </a:solidFill>
                <a:latin typeface="Noto Serif" panose="02020600060500020200" pitchFamily="18" charset="0"/>
                <a:ea typeface="Noto Serif" panose="02020600060500020200" pitchFamily="18" charset="0"/>
                <a:cs typeface="Noto Serif" panose="02020600060500020200" pitchFamily="18" charset="0"/>
              </a:rPr>
              <a:t>PAȘII URMĂTORI</a:t>
            </a:r>
            <a:endParaRPr lang="ro-RO" dirty="0">
              <a:latin typeface="Noto Serif" panose="02020600060500020200" pitchFamily="18" charset="0"/>
              <a:ea typeface="Noto Serif" panose="02020600060500020200" pitchFamily="18" charset="0"/>
              <a:cs typeface="Noto Serif" panose="02020600060500020200" pitchFamily="18" charset="0"/>
            </a:endParaRPr>
          </a:p>
        </p:txBody>
      </p:sp>
      <p:sp>
        <p:nvSpPr>
          <p:cNvPr id="20" name="Title 1">
            <a:extLst>
              <a:ext uri="{FF2B5EF4-FFF2-40B4-BE49-F238E27FC236}">
                <a16:creationId xmlns:a16="http://schemas.microsoft.com/office/drawing/2014/main" id="{5363F361-C15A-5B4F-D6EE-87FE9F3752C2}"/>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21" name="Straight Connector 20">
            <a:extLst>
              <a:ext uri="{FF2B5EF4-FFF2-40B4-BE49-F238E27FC236}">
                <a16:creationId xmlns:a16="http://schemas.microsoft.com/office/drawing/2014/main" id="{89AF9DEF-389D-4CEE-74F2-65182F84764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09F55B81-DC7E-310F-1A83-CA524868B7BA}"/>
              </a:ext>
            </a:extLst>
          </p:cNvPr>
          <p:cNvGrpSpPr/>
          <p:nvPr/>
        </p:nvGrpSpPr>
        <p:grpSpPr>
          <a:xfrm>
            <a:off x="9098756" y="325828"/>
            <a:ext cx="2425662" cy="208823"/>
            <a:chOff x="5862978" y="953261"/>
            <a:chExt cx="2915262" cy="250973"/>
          </a:xfrm>
        </p:grpSpPr>
        <p:pic>
          <p:nvPicPr>
            <p:cNvPr id="23" name="Graphic 22">
              <a:extLst>
                <a:ext uri="{FF2B5EF4-FFF2-40B4-BE49-F238E27FC236}">
                  <a16:creationId xmlns:a16="http://schemas.microsoft.com/office/drawing/2014/main" id="{688268B2-65BE-3A03-9D51-D139C811855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4" name="Picture 23">
              <a:extLst>
                <a:ext uri="{FF2B5EF4-FFF2-40B4-BE49-F238E27FC236}">
                  <a16:creationId xmlns:a16="http://schemas.microsoft.com/office/drawing/2014/main" id="{0A5C9081-B36C-B2DA-2264-BBCE95D693B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graphicFrame>
        <p:nvGraphicFramePr>
          <p:cNvPr id="4" name="Diagram 3">
            <a:extLst>
              <a:ext uri="{FF2B5EF4-FFF2-40B4-BE49-F238E27FC236}">
                <a16:creationId xmlns:a16="http://schemas.microsoft.com/office/drawing/2014/main" id="{B8F170F3-F269-6CBC-1DCA-2D99263B970D}"/>
              </a:ext>
            </a:extLst>
          </p:cNvPr>
          <p:cNvGraphicFramePr/>
          <p:nvPr>
            <p:extLst>
              <p:ext uri="{D42A27DB-BD31-4B8C-83A1-F6EECF244321}">
                <p14:modId xmlns:p14="http://schemas.microsoft.com/office/powerpoint/2010/main" val="3782952349"/>
              </p:ext>
            </p:extLst>
          </p:nvPr>
        </p:nvGraphicFramePr>
        <p:xfrm>
          <a:off x="240890" y="1890906"/>
          <a:ext cx="11710220" cy="36184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Picture 1" descr="A qr code on a white background&#10;&#10;Description automatically generated">
            <a:extLst>
              <a:ext uri="{FF2B5EF4-FFF2-40B4-BE49-F238E27FC236}">
                <a16:creationId xmlns:a16="http://schemas.microsoft.com/office/drawing/2014/main" id="{8D5149ED-32DA-C1CB-30FE-48FBD0ABB90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spTree>
    <p:extLst>
      <p:ext uri="{BB962C8B-B14F-4D97-AF65-F5344CB8AC3E}">
        <p14:creationId xmlns:p14="http://schemas.microsoft.com/office/powerpoint/2010/main" val="2590181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8938F3-2CF4-3B58-59F9-9901B1FDC606}"/>
              </a:ext>
            </a:extLst>
          </p:cNvPr>
          <p:cNvSpPr/>
          <p:nvPr/>
        </p:nvSpPr>
        <p:spPr>
          <a:xfrm>
            <a:off x="0" y="0"/>
            <a:ext cx="12192000" cy="6858000"/>
          </a:xfrm>
          <a:prstGeom prst="rect">
            <a:avLst/>
          </a:prstGeom>
          <a:solidFill>
            <a:srgbClr val="3B2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A27BC8D-1262-FE01-EF53-2B30491E3EB5}"/>
              </a:ext>
            </a:extLst>
          </p:cNvPr>
          <p:cNvSpPr txBox="1"/>
          <p:nvPr/>
        </p:nvSpPr>
        <p:spPr>
          <a:xfrm>
            <a:off x="451378" y="612184"/>
            <a:ext cx="11548783" cy="487378"/>
          </a:xfrm>
          <a:prstGeom prst="rect">
            <a:avLst/>
          </a:prstGeom>
          <a:noFill/>
        </p:spPr>
        <p:txBody>
          <a:bodyPr wrap="square" lIns="0" tIns="0" rIns="0" bIns="0" rtlCol="0">
            <a:spAutoFit/>
          </a:bodyPr>
          <a:lstStyle/>
          <a:p>
            <a:pPr>
              <a:lnSpc>
                <a:spcPts val="3800"/>
              </a:lnSpc>
            </a:pPr>
            <a:r>
              <a:rPr lang="ro-RO" sz="3600" b="1" dirty="0">
                <a:solidFill>
                  <a:srgbClr val="98B1DA"/>
                </a:solidFill>
                <a:latin typeface="Calibri" panose="020F0502020204030204" pitchFamily="34" charset="0"/>
                <a:ea typeface="Open Sans" panose="020B0606030504020204" pitchFamily="34" charset="0"/>
                <a:cs typeface="Calibri" panose="020F0502020204030204" pitchFamily="34" charset="0"/>
              </a:rPr>
              <a:t>Vă dorim mult succes în implementarea tuturor proiectelor!</a:t>
            </a:r>
            <a:endParaRPr lang="en-US" sz="3600" b="1" dirty="0">
              <a:solidFill>
                <a:srgbClr val="98B1DA"/>
              </a:solidFill>
              <a:latin typeface="Calibri" panose="020F0502020204030204" pitchFamily="34" charset="0"/>
              <a:ea typeface="Open Sans" panose="020B0606030504020204" pitchFamily="34" charset="0"/>
              <a:cs typeface="Calibri" panose="020F0502020204030204" pitchFamily="34" charset="0"/>
            </a:endParaRPr>
          </a:p>
        </p:txBody>
      </p:sp>
      <p:sp>
        <p:nvSpPr>
          <p:cNvPr id="12" name="Title 1">
            <a:extLst>
              <a:ext uri="{FF2B5EF4-FFF2-40B4-BE49-F238E27FC236}">
                <a16:creationId xmlns:a16="http://schemas.microsoft.com/office/drawing/2014/main" id="{69EB1FF4-0418-3A40-2BE3-AB6EF5F1469D}"/>
              </a:ext>
            </a:extLst>
          </p:cNvPr>
          <p:cNvSpPr txBox="1">
            <a:spLocks/>
          </p:cNvSpPr>
          <p:nvPr/>
        </p:nvSpPr>
        <p:spPr>
          <a:xfrm>
            <a:off x="640080" y="5651500"/>
            <a:ext cx="3430270" cy="64670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000"/>
              </a:lnSpc>
            </a:pPr>
            <a:r>
              <a:rPr lang="ro-RO" sz="1400" b="1" dirty="0">
                <a:solidFill>
                  <a:schemeClr val="bg1"/>
                </a:solidFill>
                <a:latin typeface="Calibri" panose="020F0502020204030204" pitchFamily="34" charset="0"/>
                <a:ea typeface="Open Sans" panose="020B0606030504020204" pitchFamily="34" charset="0"/>
                <a:cs typeface="Calibri" panose="020F0502020204030204" pitchFamily="34" charset="0"/>
              </a:rPr>
              <a:t>Timișoara</a:t>
            </a:r>
            <a:r>
              <a:rPr lang="ro-RO" sz="1400" b="1" dirty="0">
                <a:latin typeface="Calibri" panose="020F0502020204030204" pitchFamily="34" charset="0"/>
                <a:ea typeface="Open Sans" panose="020B0606030504020204" pitchFamily="34" charset="0"/>
                <a:cs typeface="Calibri" panose="020F0502020204030204" pitchFamily="34" charset="0"/>
              </a:rPr>
              <a:t/>
            </a:r>
            <a:br>
              <a:rPr lang="ro-RO" sz="1400" b="1" dirty="0">
                <a:latin typeface="Calibri" panose="020F0502020204030204" pitchFamily="34" charset="0"/>
                <a:ea typeface="Open Sans" panose="020B0606030504020204" pitchFamily="34" charset="0"/>
                <a:cs typeface="Calibri" panose="020F0502020204030204" pitchFamily="34" charset="0"/>
              </a:rPr>
            </a:br>
            <a:r>
              <a:rPr lang="it-IT" sz="1400" b="1" dirty="0">
                <a:solidFill>
                  <a:srgbClr val="98B1DA"/>
                </a:solidFill>
                <a:latin typeface="Calibri" panose="020F0502020204030204" pitchFamily="34" charset="0"/>
                <a:ea typeface="Open Sans Light" panose="020B0306030504020204" pitchFamily="34" charset="0"/>
                <a:cs typeface="Calibri" panose="020F0502020204030204" pitchFamily="34" charset="0"/>
              </a:rPr>
              <a:t>Green City Action Plan</a:t>
            </a:r>
            <a:endParaRPr lang="en-US" sz="1400" b="1" dirty="0">
              <a:solidFill>
                <a:srgbClr val="98B1DA"/>
              </a:solidFill>
              <a:latin typeface="Calibri" panose="020F0502020204030204" pitchFamily="34" charset="0"/>
              <a:ea typeface="Open Sans Light" panose="020B030603050402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97677208-3B20-21D0-4444-319B5A7D892B}"/>
              </a:ext>
            </a:extLst>
          </p:cNvPr>
          <p:cNvCxnSpPr>
            <a:cxnSpLocks/>
          </p:cNvCxnSpPr>
          <p:nvPr/>
        </p:nvCxnSpPr>
        <p:spPr>
          <a:xfrm>
            <a:off x="3544478" y="6245815"/>
            <a:ext cx="8080880" cy="0"/>
          </a:xfrm>
          <a:prstGeom prst="line">
            <a:avLst/>
          </a:prstGeom>
          <a:ln w="12700">
            <a:solidFill>
              <a:srgbClr val="98B1DA">
                <a:alpha val="75000"/>
              </a:srgb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0E8BC3E-7315-76DE-A332-8908DD547FD6}"/>
              </a:ext>
            </a:extLst>
          </p:cNvPr>
          <p:cNvSpPr/>
          <p:nvPr/>
        </p:nvSpPr>
        <p:spPr>
          <a:xfrm>
            <a:off x="640080" y="3883629"/>
            <a:ext cx="3093720" cy="1305696"/>
          </a:xfrm>
          <a:prstGeom prst="rect">
            <a:avLst/>
          </a:prstGeom>
          <a:solidFill>
            <a:srgbClr val="F9E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 name="Graphic 9">
            <a:extLst>
              <a:ext uri="{FF2B5EF4-FFF2-40B4-BE49-F238E27FC236}">
                <a16:creationId xmlns:a16="http://schemas.microsoft.com/office/drawing/2014/main" id="{B91034EB-5695-3F4C-E53C-EA5407E1196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94081" y="4749542"/>
            <a:ext cx="2566669" cy="258938"/>
          </a:xfrm>
          <a:prstGeom prst="rect">
            <a:avLst/>
          </a:prstGeom>
        </p:spPr>
      </p:pic>
      <p:pic>
        <p:nvPicPr>
          <p:cNvPr id="13" name="Picture 12">
            <a:extLst>
              <a:ext uri="{FF2B5EF4-FFF2-40B4-BE49-F238E27FC236}">
                <a16:creationId xmlns:a16="http://schemas.microsoft.com/office/drawing/2014/main" id="{559E6ACA-9DFA-48D5-BFE2-6E29882942E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335" r="-3450"/>
          <a:stretch/>
        </p:blipFill>
        <p:spPr bwMode="auto">
          <a:xfrm>
            <a:off x="894081" y="4123395"/>
            <a:ext cx="928744" cy="406939"/>
          </a:xfrm>
          <a:prstGeom prst="rect">
            <a:avLst/>
          </a:prstGeom>
          <a:ln>
            <a:noFill/>
          </a:ln>
          <a:extLst>
            <a:ext uri="{53640926-AAD7-44D8-BBD7-CCE9431645EC}">
              <a14:shadowObscured xmlns:a14="http://schemas.microsoft.com/office/drawing/2010/main"/>
            </a:ext>
          </a:extLst>
        </p:spPr>
      </p:pic>
      <p:pic>
        <p:nvPicPr>
          <p:cNvPr id="14" name="Picture 13" descr="A qr code on a white background&#10;&#10;Description automatically generated">
            <a:extLst>
              <a:ext uri="{FF2B5EF4-FFF2-40B4-BE49-F238E27FC236}">
                <a16:creationId xmlns:a16="http://schemas.microsoft.com/office/drawing/2014/main" id="{8B66FDD4-5091-22DD-AB0E-B5E52E4F0E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38559" y="2803277"/>
            <a:ext cx="3313361" cy="3313361"/>
          </a:xfrm>
          <a:prstGeom prst="rect">
            <a:avLst/>
          </a:prstGeom>
        </p:spPr>
      </p:pic>
      <p:sp>
        <p:nvSpPr>
          <p:cNvPr id="3" name="TextBox 2">
            <a:extLst>
              <a:ext uri="{FF2B5EF4-FFF2-40B4-BE49-F238E27FC236}">
                <a16:creationId xmlns:a16="http://schemas.microsoft.com/office/drawing/2014/main" id="{DD3193BA-6FF0-E4E2-7DAD-4FC86216134F}"/>
              </a:ext>
            </a:extLst>
          </p:cNvPr>
          <p:cNvSpPr txBox="1"/>
          <p:nvPr/>
        </p:nvSpPr>
        <p:spPr>
          <a:xfrm>
            <a:off x="8712397" y="2321454"/>
            <a:ext cx="2365683" cy="369332"/>
          </a:xfrm>
          <a:prstGeom prst="rect">
            <a:avLst/>
          </a:prstGeom>
          <a:noFill/>
        </p:spPr>
        <p:txBody>
          <a:bodyPr wrap="square" rtlCol="0">
            <a:spAutoFit/>
          </a:bodyPr>
          <a:lstStyle/>
          <a:p>
            <a:r>
              <a:rPr lang="ro-RO" b="1" dirty="0">
                <a:solidFill>
                  <a:srgbClr val="B3CCE7"/>
                </a:solidFill>
                <a:ea typeface="Noto Serif" panose="02020600060500020200" pitchFamily="18" charset="0"/>
                <a:cs typeface="Noto Serif" panose="02020600060500020200" pitchFamily="18" charset="0"/>
              </a:rPr>
              <a:t>Accesați PAOV aici:</a:t>
            </a:r>
            <a:endParaRPr lang="en-US" b="1" dirty="0">
              <a:solidFill>
                <a:srgbClr val="B3CCE7"/>
              </a:solidFill>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4216206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86D161-5E45-2C0F-68CB-AF1E38F159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9" y="0"/>
            <a:ext cx="12189631" cy="6858000"/>
          </a:xfrm>
          <a:prstGeom prst="rect">
            <a:avLst/>
          </a:prstGeom>
        </p:spPr>
      </p:pic>
      <p:pic>
        <p:nvPicPr>
          <p:cNvPr id="2" name="Picture 1">
            <a:extLst>
              <a:ext uri="{FF2B5EF4-FFF2-40B4-BE49-F238E27FC236}">
                <a16:creationId xmlns:a16="http://schemas.microsoft.com/office/drawing/2014/main" id="{A12DF3B5-903E-174B-03EB-6FD9B57D7C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2803" t="76260" r="19154" b="13659"/>
          <a:stretch/>
        </p:blipFill>
        <p:spPr>
          <a:xfrm>
            <a:off x="289932" y="4638906"/>
            <a:ext cx="7105518" cy="1059368"/>
          </a:xfrm>
          <a:prstGeom prst="rect">
            <a:avLst/>
          </a:prstGeom>
        </p:spPr>
      </p:pic>
    </p:spTree>
    <p:extLst>
      <p:ext uri="{BB962C8B-B14F-4D97-AF65-F5344CB8AC3E}">
        <p14:creationId xmlns:p14="http://schemas.microsoft.com/office/powerpoint/2010/main" val="1830417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BF3C1F-207F-864D-9A14-51890A22EC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4" y="0"/>
            <a:ext cx="12189631" cy="6858000"/>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26C80F61-C287-BB32-0BA5-C6B8BC6C39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97467" y="99607"/>
            <a:ext cx="1566702" cy="1566702"/>
          </a:xfrm>
          <a:prstGeom prst="rect">
            <a:avLst/>
          </a:prstGeom>
        </p:spPr>
      </p:pic>
    </p:spTree>
    <p:extLst>
      <p:ext uri="{BB962C8B-B14F-4D97-AF65-F5344CB8AC3E}">
        <p14:creationId xmlns:p14="http://schemas.microsoft.com/office/powerpoint/2010/main" val="1962647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sp>
        <p:nvSpPr>
          <p:cNvPr id="16" name="Freeform: Shape 15">
            <a:extLst>
              <a:ext uri="{FF2B5EF4-FFF2-40B4-BE49-F238E27FC236}">
                <a16:creationId xmlns:a16="http://schemas.microsoft.com/office/drawing/2014/main" id="{8F7A7400-3767-B1BF-B2F5-841FE330432B}"/>
              </a:ext>
            </a:extLst>
          </p:cNvPr>
          <p:cNvSpPr/>
          <p:nvPr/>
        </p:nvSpPr>
        <p:spPr>
          <a:xfrm>
            <a:off x="4364666" y="1044962"/>
            <a:ext cx="7440238" cy="3996612"/>
          </a:xfrm>
          <a:custGeom>
            <a:avLst/>
            <a:gdLst>
              <a:gd name="connsiteX0" fmla="*/ 0 w 3430980"/>
              <a:gd name="connsiteY0" fmla="*/ 125840 h 1258402"/>
              <a:gd name="connsiteX1" fmla="*/ 125840 w 3430980"/>
              <a:gd name="connsiteY1" fmla="*/ 0 h 1258402"/>
              <a:gd name="connsiteX2" fmla="*/ 3305140 w 3430980"/>
              <a:gd name="connsiteY2" fmla="*/ 0 h 1258402"/>
              <a:gd name="connsiteX3" fmla="*/ 3430980 w 3430980"/>
              <a:gd name="connsiteY3" fmla="*/ 125840 h 1258402"/>
              <a:gd name="connsiteX4" fmla="*/ 3430980 w 3430980"/>
              <a:gd name="connsiteY4" fmla="*/ 1132562 h 1258402"/>
              <a:gd name="connsiteX5" fmla="*/ 3305140 w 3430980"/>
              <a:gd name="connsiteY5" fmla="*/ 1258402 h 1258402"/>
              <a:gd name="connsiteX6" fmla="*/ 125840 w 3430980"/>
              <a:gd name="connsiteY6" fmla="*/ 1258402 h 1258402"/>
              <a:gd name="connsiteX7" fmla="*/ 0 w 3430980"/>
              <a:gd name="connsiteY7" fmla="*/ 1132562 h 1258402"/>
              <a:gd name="connsiteX8" fmla="*/ 0 w 3430980"/>
              <a:gd name="connsiteY8" fmla="*/ 125840 h 125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980" h="1258402">
                <a:moveTo>
                  <a:pt x="0" y="125840"/>
                </a:moveTo>
                <a:cubicBezTo>
                  <a:pt x="0" y="56340"/>
                  <a:pt x="56340" y="0"/>
                  <a:pt x="125840" y="0"/>
                </a:cubicBezTo>
                <a:lnTo>
                  <a:pt x="3305140" y="0"/>
                </a:lnTo>
                <a:cubicBezTo>
                  <a:pt x="3374640" y="0"/>
                  <a:pt x="3430980" y="56340"/>
                  <a:pt x="3430980" y="125840"/>
                </a:cubicBezTo>
                <a:lnTo>
                  <a:pt x="3430980" y="1132562"/>
                </a:lnTo>
                <a:cubicBezTo>
                  <a:pt x="3430980" y="1202062"/>
                  <a:pt x="3374640" y="1258402"/>
                  <a:pt x="3305140" y="1258402"/>
                </a:cubicBezTo>
                <a:lnTo>
                  <a:pt x="125840" y="1258402"/>
                </a:lnTo>
                <a:cubicBezTo>
                  <a:pt x="56340" y="1258402"/>
                  <a:pt x="0" y="1202062"/>
                  <a:pt x="0" y="1132562"/>
                </a:cubicBezTo>
                <a:lnTo>
                  <a:pt x="0" y="125840"/>
                </a:lnTo>
                <a:close/>
              </a:path>
            </a:pathLst>
          </a:custGeom>
          <a:solidFill>
            <a:srgbClr val="F9EEE0"/>
          </a:solidFill>
          <a:effectLst>
            <a:glow rad="101600">
              <a:srgbClr val="3B2D61">
                <a:alpha val="30000"/>
              </a:srgbClr>
            </a:glow>
          </a:effectLst>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74957" tIns="74957" rIns="74957" bIns="74957" numCol="1" spcCol="1270" anchor="ctr" anchorCtr="0">
            <a:noAutofit/>
          </a:bodyPr>
          <a:lstStyle/>
          <a:p>
            <a:pPr marL="0" marR="0">
              <a:lnSpc>
                <a:spcPts val="1600"/>
              </a:lnSpc>
              <a:spcBef>
                <a:spcPts val="600"/>
              </a:spcBef>
              <a:spcAft>
                <a:spcPts val="600"/>
              </a:spcAft>
              <a:tabLst>
                <a:tab pos="2708275" algn="l"/>
              </a:tabLst>
            </a:pPr>
            <a:r>
              <a:rPr lang="ro-RO" sz="1600"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În total, în PAOV sunt incluse </a:t>
            </a:r>
            <a:r>
              <a:rPr lang="ro-RO" sz="1600" b="1"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34 de acțiuni pe termen scurt (5 ani).</a:t>
            </a:r>
            <a:endParaRPr lang="en-US" sz="1600" b="1"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endParaRPr>
          </a:p>
          <a:p>
            <a:pPr marL="285750" marR="0" indent="-285750">
              <a:lnSpc>
                <a:spcPts val="1600"/>
              </a:lnSpc>
              <a:spcBef>
                <a:spcPts val="600"/>
              </a:spcBef>
              <a:spcAft>
                <a:spcPts val="600"/>
              </a:spcAft>
              <a:buFont typeface="Arial" panose="020B0604020202020204" pitchFamily="34" charset="0"/>
              <a:buChar char="•"/>
              <a:tabLst>
                <a:tab pos="2708275" algn="l"/>
              </a:tabLst>
            </a:pPr>
            <a:r>
              <a:rPr lang="ro-RO" sz="1600"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17 acțiuni necesită investiții</a:t>
            </a:r>
            <a:endParaRPr lang="en-US" sz="1600"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endParaRPr>
          </a:p>
          <a:p>
            <a:pPr marL="285750" marR="0" indent="-285750">
              <a:lnSpc>
                <a:spcPts val="1600"/>
              </a:lnSpc>
              <a:spcBef>
                <a:spcPts val="600"/>
              </a:spcBef>
              <a:spcAft>
                <a:spcPts val="600"/>
              </a:spcAft>
              <a:buFont typeface="Arial" panose="020B0604020202020204" pitchFamily="34" charset="0"/>
              <a:buChar char="•"/>
              <a:tabLst>
                <a:tab pos="2708275" algn="l"/>
              </a:tabLst>
            </a:pPr>
            <a:r>
              <a:rPr lang="ro-RO" sz="1600"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7 acțiuni prevăd măsuri de politici publice</a:t>
            </a:r>
            <a:endParaRPr lang="en-US" sz="1600"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endParaRPr>
          </a:p>
          <a:p>
            <a:pPr marL="285750" marR="0" indent="-285750">
              <a:lnSpc>
                <a:spcPts val="1600"/>
              </a:lnSpc>
              <a:spcBef>
                <a:spcPts val="600"/>
              </a:spcBef>
              <a:spcAft>
                <a:spcPts val="1200"/>
              </a:spcAft>
              <a:buFont typeface="Arial" panose="020B0604020202020204" pitchFamily="34" charset="0"/>
              <a:buChar char="•"/>
              <a:tabLst>
                <a:tab pos="2708275" algn="l"/>
              </a:tabLst>
            </a:pPr>
            <a:r>
              <a:rPr lang="ro-RO" sz="1600"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10 acțiuni au ambiția de a declanșa atât investiții, cât și schimbări de politici publice.</a:t>
            </a:r>
            <a:endParaRPr lang="en-US" sz="1600" b="1"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endParaRPr>
          </a:p>
          <a:p>
            <a:pPr marL="0" marR="0">
              <a:spcBef>
                <a:spcPts val="600"/>
              </a:spcBef>
              <a:spcAft>
                <a:spcPts val="1200"/>
              </a:spcAft>
              <a:tabLst>
                <a:tab pos="2708275" algn="l"/>
              </a:tabLst>
            </a:pPr>
            <a:r>
              <a:rPr lang="ro-RO" sz="1600" b="1"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Reducerea </a:t>
            </a:r>
            <a:r>
              <a:rPr lang="ro-RO" sz="1600"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totală </a:t>
            </a:r>
            <a:r>
              <a:rPr lang="ro-RO" sz="1600" b="1"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anuală a emisiilor de GES </a:t>
            </a:r>
            <a:r>
              <a:rPr lang="ro-RO" sz="1600"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ca urmare a</a:t>
            </a:r>
            <a:r>
              <a:rPr lang="ro-RO" sz="1600" b="1"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 </a:t>
            </a:r>
            <a:r>
              <a:rPr lang="ro-RO" sz="1600"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punerii în aplicare a acțiunilor pe termen scurt menționate mai sus este estimată la </a:t>
            </a:r>
            <a:r>
              <a:rPr lang="ro-RO" sz="1600" b="1"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240.000 t CO</a:t>
            </a:r>
            <a:r>
              <a:rPr lang="ro-RO" sz="1600" b="1" kern="0" baseline="-250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2</a:t>
            </a:r>
            <a:r>
              <a:rPr lang="ro-RO" sz="1600" b="1"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 echivalent</a:t>
            </a:r>
            <a:r>
              <a:rPr lang="ro-RO" sz="1600"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a:t>
            </a:r>
            <a:endParaRPr lang="en-US" sz="1600" kern="0" dirty="0">
              <a:solidFill>
                <a:srgbClr val="3B2E61"/>
              </a:solidFill>
              <a:effectLst/>
              <a:latin typeface="Noto Serif" panose="02020600060500020200" pitchFamily="18" charset="0"/>
              <a:ea typeface="Calibri" panose="020F0502020204030204" pitchFamily="34" charset="0"/>
              <a:cs typeface="Arial" panose="020B0604020202020204" pitchFamily="34" charset="0"/>
            </a:endParaRPr>
          </a:p>
          <a:p>
            <a:pPr marL="0" marR="0">
              <a:spcBef>
                <a:spcPts val="600"/>
              </a:spcBef>
              <a:spcAft>
                <a:spcPts val="1200"/>
              </a:spcAft>
              <a:tabLst>
                <a:tab pos="2708275" algn="l"/>
              </a:tabLst>
            </a:pPr>
            <a:r>
              <a:rPr lang="ro-RO" sz="1600" kern="100" dirty="0">
                <a:solidFill>
                  <a:srgbClr val="3B2E61"/>
                </a:solidFill>
                <a:effectLst/>
                <a:latin typeface="Noto Serif" panose="02020600060500020200" pitchFamily="18" charset="0"/>
                <a:ea typeface="Noto Serif" panose="02020600060500020200" pitchFamily="18" charset="0"/>
                <a:cs typeface="Noto Serif" panose="02020600060500020200" pitchFamily="18" charset="0"/>
              </a:rPr>
              <a:t>Pe lângă evidențierea provocărilor cheie și detalierea acțiunilor pe termen scurt (pentru următorii 5 ani), planul indică, de asemenea, acțiunile necesare pe termen lung (până la 15 ani) pentru atingerea obiectivelor strategice și a viziunii PAOV. </a:t>
            </a:r>
          </a:p>
        </p:txBody>
      </p:sp>
      <p:pic>
        <p:nvPicPr>
          <p:cNvPr id="2" name="Picture 1" descr="A bird's eye view of a city&#10;&#10;Description automatically generated">
            <a:extLst>
              <a:ext uri="{FF2B5EF4-FFF2-40B4-BE49-F238E27FC236}">
                <a16:creationId xmlns:a16="http://schemas.microsoft.com/office/drawing/2014/main" id="{B3C7E98A-0FF9-0877-7D40-14AA5A6E31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9775" y="1334339"/>
            <a:ext cx="2960623" cy="4189321"/>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5BFEC074-76CF-F700-14FD-AC1F6A1602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spTree>
    <p:extLst>
      <p:ext uri="{BB962C8B-B14F-4D97-AF65-F5344CB8AC3E}">
        <p14:creationId xmlns:p14="http://schemas.microsoft.com/office/powerpoint/2010/main" val="2906503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sp>
        <p:nvSpPr>
          <p:cNvPr id="4" name="TextBox 3">
            <a:extLst>
              <a:ext uri="{FF2B5EF4-FFF2-40B4-BE49-F238E27FC236}">
                <a16:creationId xmlns:a16="http://schemas.microsoft.com/office/drawing/2014/main" id="{44717283-1A58-D7AF-CA6D-DA8E2193C99A}"/>
              </a:ext>
            </a:extLst>
          </p:cNvPr>
          <p:cNvSpPr txBox="1"/>
          <p:nvPr/>
        </p:nvSpPr>
        <p:spPr>
          <a:xfrm>
            <a:off x="8626126" y="1457010"/>
            <a:ext cx="3333751" cy="1200329"/>
          </a:xfrm>
          <a:prstGeom prst="rect">
            <a:avLst/>
          </a:prstGeom>
          <a:noFill/>
        </p:spPr>
        <p:txBody>
          <a:bodyPr wrap="square">
            <a:spAutoFit/>
          </a:bodyPr>
          <a:lstStyle/>
          <a:p>
            <a:r>
              <a:rPr lang="ro-RO" dirty="0">
                <a:solidFill>
                  <a:srgbClr val="3B2E61"/>
                </a:solidFill>
                <a:latin typeface="Noto Serif" panose="02020600060500020200" pitchFamily="18" charset="0"/>
                <a:ea typeface="Noto Serif" panose="02020600060500020200" pitchFamily="18" charset="0"/>
                <a:cs typeface="Noto Serif" panose="02020600060500020200" pitchFamily="18" charset="0"/>
              </a:rPr>
              <a:t>R</a:t>
            </a:r>
            <a:r>
              <a:rPr lang="ro-RO" sz="1800" dirty="0">
                <a:solidFill>
                  <a:srgbClr val="3B2E61"/>
                </a:solidFill>
                <a:effectLst/>
                <a:latin typeface="Noto Serif" panose="02020600060500020200" pitchFamily="18" charset="0"/>
                <a:ea typeface="Noto Serif" panose="02020600060500020200" pitchFamily="18" charset="0"/>
                <a:cs typeface="Noto Serif" panose="02020600060500020200" pitchFamily="18" charset="0"/>
              </a:rPr>
              <a:t>epartiția pe sectoare a bugetului total estimat al investițiilor pentru acțiunile cuprinse în PAOV</a:t>
            </a:r>
            <a:endParaRPr lang="en-US" dirty="0">
              <a:solidFill>
                <a:srgbClr val="3B2E61"/>
              </a:solidFill>
              <a:latin typeface="Noto Serif" panose="02020600060500020200" pitchFamily="18" charset="0"/>
              <a:ea typeface="Noto Serif" panose="02020600060500020200" pitchFamily="18" charset="0"/>
              <a:cs typeface="Noto Serif" panose="02020600060500020200" pitchFamily="18" charset="0"/>
            </a:endParaRPr>
          </a:p>
        </p:txBody>
      </p:sp>
      <p:graphicFrame>
        <p:nvGraphicFramePr>
          <p:cNvPr id="6" name="Chart 5">
            <a:extLst>
              <a:ext uri="{FF2B5EF4-FFF2-40B4-BE49-F238E27FC236}">
                <a16:creationId xmlns:a16="http://schemas.microsoft.com/office/drawing/2014/main" id="{3A6496DB-E85A-46E9-B41A-2BC62551035B}"/>
              </a:ext>
            </a:extLst>
          </p:cNvPr>
          <p:cNvGraphicFramePr>
            <a:graphicFrameLocks/>
          </p:cNvGraphicFramePr>
          <p:nvPr>
            <p:extLst>
              <p:ext uri="{D42A27DB-BD31-4B8C-83A1-F6EECF244321}">
                <p14:modId xmlns:p14="http://schemas.microsoft.com/office/powerpoint/2010/main" val="3421984405"/>
              </p:ext>
            </p:extLst>
          </p:nvPr>
        </p:nvGraphicFramePr>
        <p:xfrm>
          <a:off x="640080" y="927554"/>
          <a:ext cx="7682537" cy="5571124"/>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68E5AF8C-67F2-92AF-F767-AC43CC68ED66}"/>
              </a:ext>
            </a:extLst>
          </p:cNvPr>
          <p:cNvSpPr txBox="1"/>
          <p:nvPr/>
        </p:nvSpPr>
        <p:spPr>
          <a:xfrm>
            <a:off x="8626126" y="2974452"/>
            <a:ext cx="3333750" cy="1477328"/>
          </a:xfrm>
          <a:prstGeom prst="rect">
            <a:avLst/>
          </a:prstGeom>
          <a:noFill/>
        </p:spPr>
        <p:txBody>
          <a:bodyPr wrap="square">
            <a:spAutoFit/>
          </a:bodyPr>
          <a:lstStyle/>
          <a:p>
            <a:r>
              <a:rPr lang="ro-RO" sz="1800" dirty="0">
                <a:solidFill>
                  <a:srgbClr val="3B2D61"/>
                </a:solidFill>
                <a:effectLst/>
                <a:latin typeface="Noto Serif" panose="02020600060500020200" pitchFamily="18" charset="0"/>
                <a:ea typeface="Noto Serif" panose="02020600060500020200" pitchFamily="18" charset="0"/>
                <a:cs typeface="Noto Serif" panose="02020600060500020200" pitchFamily="18" charset="0"/>
              </a:rPr>
              <a:t>Necesarul total de investiții definite în PAOV pentru perioada 2024 - 2028 este estimat la aproape 782 de milioane EUR.</a:t>
            </a:r>
            <a:endParaRPr lang="en-US" dirty="0">
              <a:solidFill>
                <a:srgbClr val="3B2D61"/>
              </a:solidFill>
              <a:latin typeface="Noto Serif" panose="02020600060500020200" pitchFamily="18" charset="0"/>
              <a:ea typeface="Noto Serif" panose="02020600060500020200" pitchFamily="18" charset="0"/>
              <a:cs typeface="Noto Serif" panose="02020600060500020200" pitchFamily="18" charset="0"/>
            </a:endParaRPr>
          </a:p>
        </p:txBody>
      </p:sp>
      <p:pic>
        <p:nvPicPr>
          <p:cNvPr id="2" name="Picture 1" descr="A qr code on a white background&#10;&#10;Description automatically generated">
            <a:extLst>
              <a:ext uri="{FF2B5EF4-FFF2-40B4-BE49-F238E27FC236}">
                <a16:creationId xmlns:a16="http://schemas.microsoft.com/office/drawing/2014/main" id="{F9F73336-0BDE-8E94-8369-42119F7C3F9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spTree>
    <p:extLst>
      <p:ext uri="{BB962C8B-B14F-4D97-AF65-F5344CB8AC3E}">
        <p14:creationId xmlns:p14="http://schemas.microsoft.com/office/powerpoint/2010/main" val="2414027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sp>
        <p:nvSpPr>
          <p:cNvPr id="3" name="TextBox 2">
            <a:extLst>
              <a:ext uri="{FF2B5EF4-FFF2-40B4-BE49-F238E27FC236}">
                <a16:creationId xmlns:a16="http://schemas.microsoft.com/office/drawing/2014/main" id="{1C92D1C1-CE69-E185-64E2-8D08443706CC}"/>
              </a:ext>
            </a:extLst>
          </p:cNvPr>
          <p:cNvSpPr txBox="1"/>
          <p:nvPr/>
        </p:nvSpPr>
        <p:spPr>
          <a:xfrm>
            <a:off x="640080" y="957230"/>
            <a:ext cx="6601229" cy="4801314"/>
          </a:xfrm>
          <a:prstGeom prst="rect">
            <a:avLst/>
          </a:prstGeom>
          <a:noFill/>
        </p:spPr>
        <p:txBody>
          <a:bodyPr wrap="square" rtlCol="0">
            <a:spAutoFit/>
          </a:bodyPr>
          <a:lstStyle/>
          <a:p>
            <a:pPr>
              <a:spcBef>
                <a:spcPts val="600"/>
              </a:spcBef>
              <a:spcAft>
                <a:spcPts val="1200"/>
              </a:spcAft>
            </a:pPr>
            <a:r>
              <a:rPr lang="ro-RO" b="1" dirty="0">
                <a:solidFill>
                  <a:srgbClr val="3B2D61"/>
                </a:solidFill>
                <a:latin typeface="Noto Serif" panose="02020600060500020200" pitchFamily="18" charset="0"/>
                <a:ea typeface="Noto Serif" panose="02020600060500020200" pitchFamily="18" charset="0"/>
                <a:cs typeface="Noto Serif" panose="02020600060500020200" pitchFamily="18" charset="0"/>
              </a:rPr>
              <a:t>Acțiunile dezvoltate pentru sectorul Transport vizează:</a:t>
            </a:r>
          </a:p>
          <a:p>
            <a:pPr marL="285750" indent="-285750">
              <a:spcBef>
                <a:spcPts val="600"/>
              </a:spcBef>
              <a:spcAft>
                <a:spcPts val="1200"/>
              </a:spcAft>
              <a:buFont typeface="Arial" panose="020B0604020202020204" pitchFamily="34" charset="0"/>
              <a:buChar char="•"/>
            </a:pPr>
            <a:r>
              <a:rPr lang="ro-RO" dirty="0">
                <a:solidFill>
                  <a:srgbClr val="3B2D61"/>
                </a:solidFill>
                <a:latin typeface="Noto Serif" panose="02020600060500020200" pitchFamily="18" charset="0"/>
                <a:ea typeface="Noto Serif" panose="02020600060500020200" pitchFamily="18" charset="0"/>
                <a:cs typeface="Noto Serif" panose="02020600060500020200" pitchFamily="18" charset="0"/>
              </a:rPr>
              <a:t>O politică coerentă de mobilitate aplicabilă la nivel urban și metropolitan</a:t>
            </a:r>
          </a:p>
          <a:p>
            <a:pPr marL="285750" indent="-285750">
              <a:spcBef>
                <a:spcPts val="600"/>
              </a:spcBef>
              <a:spcAft>
                <a:spcPts val="1200"/>
              </a:spcAft>
              <a:buFont typeface="Arial" panose="020B0604020202020204" pitchFamily="34" charset="0"/>
              <a:buChar char="•"/>
            </a:pPr>
            <a:r>
              <a:rPr lang="ro-RO" dirty="0">
                <a:solidFill>
                  <a:srgbClr val="3B2D61"/>
                </a:solidFill>
                <a:latin typeface="Noto Serif" panose="02020600060500020200" pitchFamily="18" charset="0"/>
                <a:ea typeface="Noto Serif" panose="02020600060500020200" pitchFamily="18" charset="0"/>
                <a:cs typeface="Noto Serif" panose="02020600060500020200" pitchFamily="18" charset="0"/>
              </a:rPr>
              <a:t>Decongestionarea și f</a:t>
            </a:r>
            <a:r>
              <a:rPr lang="en-US" dirty="0" err="1">
                <a:solidFill>
                  <a:srgbClr val="3B2D61"/>
                </a:solidFill>
                <a:effectLst/>
                <a:latin typeface="Noto Serif" panose="02020600060500020200" pitchFamily="18" charset="0"/>
                <a:ea typeface="Noto Serif" panose="02020600060500020200" pitchFamily="18" charset="0"/>
                <a:cs typeface="Noto Serif" panose="02020600060500020200" pitchFamily="18" charset="0"/>
              </a:rPr>
              <a:t>luidizarea</a:t>
            </a:r>
            <a:r>
              <a:rPr lang="en-US" dirty="0">
                <a:solidFill>
                  <a:srgbClr val="3B2D61"/>
                </a:solidFill>
                <a:effectLst/>
                <a:latin typeface="Noto Serif" panose="02020600060500020200" pitchFamily="18" charset="0"/>
                <a:ea typeface="Noto Serif" panose="02020600060500020200" pitchFamily="18" charset="0"/>
                <a:cs typeface="Noto Serif" panose="02020600060500020200" pitchFamily="18" charset="0"/>
              </a:rPr>
              <a:t> </a:t>
            </a:r>
            <a:r>
              <a:rPr lang="en-US" dirty="0" err="1">
                <a:solidFill>
                  <a:srgbClr val="3B2D61"/>
                </a:solidFill>
                <a:effectLst/>
                <a:latin typeface="Noto Serif" panose="02020600060500020200" pitchFamily="18" charset="0"/>
                <a:ea typeface="Noto Serif" panose="02020600060500020200" pitchFamily="18" charset="0"/>
                <a:cs typeface="Noto Serif" panose="02020600060500020200" pitchFamily="18" charset="0"/>
              </a:rPr>
              <a:t>traficului</a:t>
            </a:r>
            <a:r>
              <a:rPr lang="en-US" dirty="0">
                <a:solidFill>
                  <a:srgbClr val="3B2D61"/>
                </a:solidFill>
                <a:effectLst/>
                <a:latin typeface="Noto Serif" panose="02020600060500020200" pitchFamily="18" charset="0"/>
                <a:ea typeface="Noto Serif" panose="02020600060500020200" pitchFamily="18" charset="0"/>
                <a:cs typeface="Noto Serif" panose="02020600060500020200" pitchFamily="18" charset="0"/>
              </a:rPr>
              <a:t> </a:t>
            </a:r>
            <a:r>
              <a:rPr lang="ro-RO" dirty="0">
                <a:solidFill>
                  <a:srgbClr val="3B2D61"/>
                </a:solidFill>
                <a:latin typeface="Noto Serif" panose="02020600060500020200" pitchFamily="18" charset="0"/>
                <a:ea typeface="Noto Serif" panose="02020600060500020200" pitchFamily="18" charset="0"/>
                <a:cs typeface="Noto Serif" panose="02020600060500020200" pitchFamily="18" charset="0"/>
              </a:rPr>
              <a:t>în oraș, inclusiv zona metropolitană</a:t>
            </a:r>
          </a:p>
          <a:p>
            <a:pPr marL="285750" indent="-285750">
              <a:spcBef>
                <a:spcPts val="600"/>
              </a:spcBef>
              <a:spcAft>
                <a:spcPts val="1200"/>
              </a:spcAft>
              <a:buFont typeface="Arial" panose="020B0604020202020204" pitchFamily="34" charset="0"/>
              <a:buChar char="•"/>
            </a:pPr>
            <a:r>
              <a:rPr lang="ro-RO" dirty="0">
                <a:solidFill>
                  <a:srgbClr val="3B2D61"/>
                </a:solidFill>
                <a:latin typeface="Noto Serif" panose="02020600060500020200" pitchFamily="18" charset="0"/>
                <a:ea typeface="Noto Serif" panose="02020600060500020200" pitchFamily="18" charset="0"/>
                <a:cs typeface="Noto Serif" panose="02020600060500020200" pitchFamily="18" charset="0"/>
              </a:rPr>
              <a:t>Îmbunătățiri în infrastructura de t</a:t>
            </a:r>
            <a:r>
              <a:rPr lang="en-US" dirty="0" err="1">
                <a:solidFill>
                  <a:srgbClr val="3B2D61"/>
                </a:solidFill>
                <a:latin typeface="Noto Serif" panose="02020600060500020200" pitchFamily="18" charset="0"/>
                <a:ea typeface="Noto Serif" panose="02020600060500020200" pitchFamily="18" charset="0"/>
                <a:cs typeface="Noto Serif" panose="02020600060500020200" pitchFamily="18" charset="0"/>
              </a:rPr>
              <a:t>ransport</a:t>
            </a:r>
            <a:r>
              <a:rPr lang="en-US" dirty="0">
                <a:solidFill>
                  <a:srgbClr val="3B2D61"/>
                </a:solidFill>
                <a:latin typeface="Noto Serif" panose="02020600060500020200" pitchFamily="18" charset="0"/>
                <a:ea typeface="Noto Serif" panose="02020600060500020200" pitchFamily="18" charset="0"/>
                <a:cs typeface="Noto Serif" panose="02020600060500020200" pitchFamily="18" charset="0"/>
              </a:rPr>
              <a:t> public</a:t>
            </a:r>
            <a:endParaRPr lang="ro-RO" dirty="0">
              <a:solidFill>
                <a:srgbClr val="3B2D61"/>
              </a:solidFill>
              <a:latin typeface="Noto Serif" panose="02020600060500020200" pitchFamily="18" charset="0"/>
              <a:ea typeface="Noto Serif" panose="02020600060500020200" pitchFamily="18" charset="0"/>
              <a:cs typeface="Noto Serif" panose="02020600060500020200" pitchFamily="18" charset="0"/>
            </a:endParaRPr>
          </a:p>
          <a:p>
            <a:pPr marL="285750" indent="-285750">
              <a:spcBef>
                <a:spcPts val="600"/>
              </a:spcBef>
              <a:spcAft>
                <a:spcPts val="1200"/>
              </a:spcAft>
              <a:buFont typeface="Arial" panose="020B0604020202020204" pitchFamily="34" charset="0"/>
              <a:buChar char="•"/>
            </a:pPr>
            <a:r>
              <a:rPr lang="ro-RO" dirty="0">
                <a:solidFill>
                  <a:srgbClr val="3B2D61"/>
                </a:solidFill>
                <a:latin typeface="Noto Serif" panose="02020600060500020200" pitchFamily="18" charset="0"/>
                <a:ea typeface="Noto Serif" panose="02020600060500020200" pitchFamily="18" charset="0"/>
                <a:cs typeface="Noto Serif" panose="02020600060500020200" pitchFamily="18" charset="0"/>
              </a:rPr>
              <a:t>Benzi dedicate pentru biciclete și </a:t>
            </a:r>
            <a:r>
              <a:rPr lang="ro-RO" dirty="0" err="1">
                <a:solidFill>
                  <a:srgbClr val="3B2D61"/>
                </a:solidFill>
                <a:latin typeface="Noto Serif" panose="02020600060500020200" pitchFamily="18" charset="0"/>
                <a:ea typeface="Noto Serif" panose="02020600060500020200" pitchFamily="18" charset="0"/>
                <a:cs typeface="Noto Serif" panose="02020600060500020200" pitchFamily="18" charset="0"/>
              </a:rPr>
              <a:t>microvehicule</a:t>
            </a:r>
            <a:r>
              <a:rPr lang="ro-RO" dirty="0">
                <a:solidFill>
                  <a:srgbClr val="3B2D61"/>
                </a:solidFill>
                <a:latin typeface="Noto Serif" panose="02020600060500020200" pitchFamily="18" charset="0"/>
                <a:ea typeface="Noto Serif" panose="02020600060500020200" pitchFamily="18" charset="0"/>
                <a:cs typeface="Noto Serif" panose="02020600060500020200" pitchFamily="18" charset="0"/>
              </a:rPr>
              <a:t> electrice, separate de drumul propriu-zis și de trotuarele pietonale</a:t>
            </a:r>
          </a:p>
          <a:p>
            <a:pPr marL="285750" indent="-285750">
              <a:spcBef>
                <a:spcPts val="600"/>
              </a:spcBef>
              <a:spcAft>
                <a:spcPts val="1200"/>
              </a:spcAft>
              <a:buFont typeface="Arial" panose="020B0604020202020204" pitchFamily="34" charset="0"/>
              <a:buChar char="•"/>
            </a:pPr>
            <a:r>
              <a:rPr lang="ro-RO" dirty="0">
                <a:solidFill>
                  <a:srgbClr val="3B2D61"/>
                </a:solidFill>
                <a:latin typeface="Noto Serif" panose="02020600060500020200" pitchFamily="18" charset="0"/>
                <a:ea typeface="Noto Serif" panose="02020600060500020200" pitchFamily="18" charset="0"/>
                <a:cs typeface="Noto Serif" panose="02020600060500020200" pitchFamily="18" charset="0"/>
              </a:rPr>
              <a:t>Creșterea siguranței pentru toți participanții la trafic</a:t>
            </a:r>
            <a:endParaRPr lang="en-US" dirty="0">
              <a:solidFill>
                <a:srgbClr val="3B2D61"/>
              </a:solidFill>
              <a:latin typeface="Noto Serif" panose="02020600060500020200" pitchFamily="18" charset="0"/>
              <a:ea typeface="Noto Serif" panose="02020600060500020200" pitchFamily="18" charset="0"/>
              <a:cs typeface="Noto Serif" panose="02020600060500020200" pitchFamily="18" charset="0"/>
            </a:endParaRPr>
          </a:p>
          <a:p>
            <a:pPr marL="285750" indent="-285750">
              <a:spcBef>
                <a:spcPts val="600"/>
              </a:spcBef>
              <a:spcAft>
                <a:spcPts val="1200"/>
              </a:spcAft>
              <a:buFont typeface="Arial" panose="020B0604020202020204" pitchFamily="34" charset="0"/>
              <a:buChar char="•"/>
            </a:pPr>
            <a:r>
              <a:rPr lang="ro-RO" sz="1800" dirty="0">
                <a:solidFill>
                  <a:srgbClr val="3B2E61"/>
                </a:solidFill>
                <a:effectLst/>
                <a:latin typeface="Noto Serif" panose="02020600060500020200" pitchFamily="18" charset="0"/>
                <a:ea typeface="Calibri" panose="020F0502020204030204" pitchFamily="34" charset="0"/>
              </a:rPr>
              <a:t>Creșterea gradului de satisfacție a cetățenilor datorită reducerii congestiilor de trafic</a:t>
            </a:r>
            <a:endParaRPr lang="ro-RO" dirty="0">
              <a:solidFill>
                <a:srgbClr val="3B2D61"/>
              </a:solidFill>
              <a:effectLst/>
              <a:latin typeface="Noto Serif" panose="02020600060500020200" pitchFamily="18" charset="0"/>
              <a:ea typeface="Noto Serif" panose="02020600060500020200" pitchFamily="18" charset="0"/>
              <a:cs typeface="Noto Serif" panose="02020600060500020200" pitchFamily="18" charset="0"/>
            </a:endParaRPr>
          </a:p>
        </p:txBody>
      </p:sp>
      <p:pic>
        <p:nvPicPr>
          <p:cNvPr id="2" name="Picture 1">
            <a:extLst>
              <a:ext uri="{FF2B5EF4-FFF2-40B4-BE49-F238E27FC236}">
                <a16:creationId xmlns:a16="http://schemas.microsoft.com/office/drawing/2014/main" id="{3781B8E1-B396-92B4-2DDE-812460819F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18703" y="776617"/>
            <a:ext cx="3904361" cy="3904361"/>
          </a:xfrm>
          <a:prstGeom prst="rect">
            <a:avLst/>
          </a:prstGeom>
        </p:spPr>
      </p:pic>
      <p:sp>
        <p:nvSpPr>
          <p:cNvPr id="6" name="TextBox 5">
            <a:extLst>
              <a:ext uri="{FF2B5EF4-FFF2-40B4-BE49-F238E27FC236}">
                <a16:creationId xmlns:a16="http://schemas.microsoft.com/office/drawing/2014/main" id="{6784DE6B-6420-726A-CC83-1B2DA21CF530}"/>
              </a:ext>
            </a:extLst>
          </p:cNvPr>
          <p:cNvSpPr txBox="1"/>
          <p:nvPr/>
        </p:nvSpPr>
        <p:spPr>
          <a:xfrm>
            <a:off x="8071576" y="4775537"/>
            <a:ext cx="3598614" cy="276999"/>
          </a:xfrm>
          <a:prstGeom prst="rect">
            <a:avLst/>
          </a:prstGeom>
          <a:noFill/>
        </p:spPr>
        <p:txBody>
          <a:bodyPr wrap="square">
            <a:spAutoFit/>
          </a:bodyPr>
          <a:lstStyle/>
          <a:p>
            <a:r>
              <a:rPr lang="ro-RO" sz="1200" dirty="0">
                <a:solidFill>
                  <a:srgbClr val="3B2D61"/>
                </a:solidFill>
                <a:effectLst/>
                <a:latin typeface="Noto Serif" panose="02020600060500020200" pitchFamily="18" charset="0"/>
                <a:ea typeface="Noto Serif" panose="02020600060500020200" pitchFamily="18" charset="0"/>
                <a:cs typeface="Noto Serif" panose="02020600060500020200" pitchFamily="18" charset="0"/>
              </a:rPr>
              <a:t>Harta rețelei de transport existente și propuse</a:t>
            </a:r>
            <a:endParaRPr lang="en-US" sz="1200" dirty="0">
              <a:solidFill>
                <a:srgbClr val="3B2D61"/>
              </a:solidFill>
              <a:latin typeface="Noto Serif" panose="02020600060500020200" pitchFamily="18" charset="0"/>
              <a:ea typeface="Noto Serif" panose="02020600060500020200" pitchFamily="18" charset="0"/>
              <a:cs typeface="Noto Serif" panose="02020600060500020200" pitchFamily="18" charset="0"/>
            </a:endParaRPr>
          </a:p>
        </p:txBody>
      </p:sp>
      <p:pic>
        <p:nvPicPr>
          <p:cNvPr id="7" name="Picture 6" descr="A qr code on a white background&#10;&#10;Description automatically generated">
            <a:extLst>
              <a:ext uri="{FF2B5EF4-FFF2-40B4-BE49-F238E27FC236}">
                <a16:creationId xmlns:a16="http://schemas.microsoft.com/office/drawing/2014/main" id="{F1AE81D9-961B-92C2-F936-D7C45F4531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spTree>
    <p:extLst>
      <p:ext uri="{BB962C8B-B14F-4D97-AF65-F5344CB8AC3E}">
        <p14:creationId xmlns:p14="http://schemas.microsoft.com/office/powerpoint/2010/main" val="2839732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graphicFrame>
        <p:nvGraphicFramePr>
          <p:cNvPr id="4" name="Table 3">
            <a:extLst>
              <a:ext uri="{FF2B5EF4-FFF2-40B4-BE49-F238E27FC236}">
                <a16:creationId xmlns:a16="http://schemas.microsoft.com/office/drawing/2014/main" id="{2BBA482A-FD05-9F1C-4408-11FC64D157D5}"/>
              </a:ext>
            </a:extLst>
          </p:cNvPr>
          <p:cNvGraphicFramePr>
            <a:graphicFrameLocks noGrp="1"/>
          </p:cNvGraphicFramePr>
          <p:nvPr>
            <p:extLst>
              <p:ext uri="{D42A27DB-BD31-4B8C-83A1-F6EECF244321}">
                <p14:modId xmlns:p14="http://schemas.microsoft.com/office/powerpoint/2010/main" val="2760097643"/>
              </p:ext>
            </p:extLst>
          </p:nvPr>
        </p:nvGraphicFramePr>
        <p:xfrm>
          <a:off x="213360" y="1757181"/>
          <a:ext cx="11765280" cy="3343637"/>
        </p:xfrm>
        <a:graphic>
          <a:graphicData uri="http://schemas.openxmlformats.org/drawingml/2006/table">
            <a:tbl>
              <a:tblPr firstRow="1" firstCol="1" bandRow="1"/>
              <a:tblGrid>
                <a:gridCol w="1170432">
                  <a:extLst>
                    <a:ext uri="{9D8B030D-6E8A-4147-A177-3AD203B41FA5}">
                      <a16:colId xmlns:a16="http://schemas.microsoft.com/office/drawing/2014/main" val="2298358826"/>
                    </a:ext>
                  </a:extLst>
                </a:gridCol>
                <a:gridCol w="292608">
                  <a:extLst>
                    <a:ext uri="{9D8B030D-6E8A-4147-A177-3AD203B41FA5}">
                      <a16:colId xmlns:a16="http://schemas.microsoft.com/office/drawing/2014/main" val="1441994127"/>
                    </a:ext>
                  </a:extLst>
                </a:gridCol>
                <a:gridCol w="9006840">
                  <a:extLst>
                    <a:ext uri="{9D8B030D-6E8A-4147-A177-3AD203B41FA5}">
                      <a16:colId xmlns:a16="http://schemas.microsoft.com/office/drawing/2014/main" val="2046943525"/>
                    </a:ext>
                  </a:extLst>
                </a:gridCol>
                <a:gridCol w="1295400">
                  <a:extLst>
                    <a:ext uri="{9D8B030D-6E8A-4147-A177-3AD203B41FA5}">
                      <a16:colId xmlns:a16="http://schemas.microsoft.com/office/drawing/2014/main" val="4252159447"/>
                    </a:ext>
                  </a:extLst>
                </a:gridCol>
              </a:tblGrid>
              <a:tr h="715355">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Sector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 </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Titlul acțiunii</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a:noFill/>
                    </a:lnR>
                    <a:lnT w="12700" cap="flat" cmpd="sng" algn="ctr">
                      <a:solidFill>
                        <a:schemeClr val="tx1"/>
                      </a:solidFill>
                      <a:prstDash val="solid"/>
                      <a:round/>
                      <a:headEnd type="none" w="med" len="med"/>
                      <a:tailEnd type="none" w="med" len="med"/>
                    </a:lnT>
                    <a:lnB>
                      <a:noFill/>
                    </a:lnB>
                    <a:solidFill>
                      <a:srgbClr val="305D53"/>
                    </a:solidFill>
                  </a:tcPr>
                </a:tc>
                <a:tc>
                  <a:txBody>
                    <a:bodyPr/>
                    <a:lstStyle/>
                    <a:p>
                      <a:pPr marL="0" marR="0" algn="ctr">
                        <a:lnSpc>
                          <a:spcPct val="107000"/>
                        </a:lnSpc>
                        <a:spcBef>
                          <a:spcPts val="0"/>
                        </a:spcBef>
                        <a:spcAft>
                          <a:spcPts val="0"/>
                        </a:spcAft>
                      </a:pP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CAPEX</a:t>
                      </a:r>
                      <a:b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br>
                      <a:r>
                        <a:rPr lang="ro-RO" sz="1800" b="1" kern="100" dirty="0">
                          <a:solidFill>
                            <a:srgbClr val="FFF2CC"/>
                          </a:solidFill>
                          <a:effectLst/>
                          <a:latin typeface="Noto Serif" panose="02020600060500020200" pitchFamily="18" charset="0"/>
                          <a:ea typeface="Calibri" panose="020F0502020204030204" pitchFamily="34" charset="0"/>
                          <a:cs typeface="Arial" panose="020B0604020202020204" pitchFamily="34" charset="0"/>
                        </a:rPr>
                        <a:t>[EUR]</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305D53"/>
                    </a:solidFill>
                  </a:tcPr>
                </a:tc>
                <a:extLst>
                  <a:ext uri="{0D108BD9-81ED-4DB2-BD59-A6C34878D82A}">
                    <a16:rowId xmlns:a16="http://schemas.microsoft.com/office/drawing/2014/main" val="3460511068"/>
                  </a:ext>
                </a:extLst>
              </a:tr>
              <a:tr h="438047">
                <a:tc rowSpan="6">
                  <a:txBody>
                    <a:bodyPr/>
                    <a:lstStyle/>
                    <a:p>
                      <a:pPr marL="0" marR="0">
                        <a:lnSpc>
                          <a:spcPct val="107000"/>
                        </a:lnSpc>
                        <a:spcBef>
                          <a:spcPts val="0"/>
                        </a:spcBef>
                        <a:spcAft>
                          <a:spcPts val="0"/>
                        </a:spcAft>
                      </a:pPr>
                      <a:r>
                        <a:rPr lang="ro-RO" sz="1400" b="1"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Transport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a:noFill/>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DA2"/>
                    </a:solidFill>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1</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28575"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Transformarea inelelor 1 și 2 din interiorul orașului în coridoare de transport </a:t>
                      </a:r>
                      <a:r>
                        <a:rPr lang="ro-RO" sz="1400" kern="100" dirty="0" err="1">
                          <a:solidFill>
                            <a:srgbClr val="3B2E61"/>
                          </a:solidFill>
                          <a:effectLst/>
                          <a:latin typeface="Noto Serif" panose="02020600060500020200" pitchFamily="18" charset="0"/>
                          <a:ea typeface="Calibri" panose="020F0502020204030204" pitchFamily="34" charset="0"/>
                          <a:cs typeface="Arial" panose="020B0604020202020204" pitchFamily="34" charset="0"/>
                        </a:rPr>
                        <a:t>smart-multimodale</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28575"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53.000.000 </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697531893"/>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2</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Actualizarea Planului de Mobilitate Urbană Durabilă (PMUD) și consolidarea instituțiilor</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500.000</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159262121"/>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3</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Extinderea și modernizarea infrastructurii de ciclism în Timișoara</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12.700.000</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933807649"/>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4</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Crearea unor coridoare coerente de transport public</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178.300.000</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657879865"/>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5</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Extinderea și îmbunătățirea zonelor pietonale</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8.230.000</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288083507"/>
                  </a:ext>
                </a:extLst>
              </a:tr>
              <a:tr h="438047">
                <a:tc vMerge="1">
                  <a:txBody>
                    <a:bodyPr/>
                    <a:lstStyle/>
                    <a:p>
                      <a:endParaRPr lang="en-US"/>
                    </a:p>
                  </a:txBody>
                  <a:tcPr/>
                </a:tc>
                <a:tc>
                  <a:txBody>
                    <a:bodyPr/>
                    <a:lstStyle/>
                    <a:p>
                      <a:pPr marL="0" marR="0">
                        <a:lnSpc>
                          <a:spcPct val="107000"/>
                        </a:lnSpc>
                        <a:spcBef>
                          <a:spcPts val="0"/>
                        </a:spcBef>
                        <a:spcAft>
                          <a:spcPts val="0"/>
                        </a:spcAft>
                      </a:pPr>
                      <a:r>
                        <a:rPr lang="ro-RO" sz="1400" kern="100">
                          <a:solidFill>
                            <a:srgbClr val="3B2E61"/>
                          </a:solidFill>
                          <a:effectLst/>
                          <a:latin typeface="Noto Serif" panose="02020600060500020200" pitchFamily="18" charset="0"/>
                          <a:ea typeface="Calibri" panose="020F0502020204030204" pitchFamily="34" charset="0"/>
                          <a:cs typeface="Arial" panose="020B0604020202020204" pitchFamily="34" charset="0"/>
                        </a:rPr>
                        <a:t>6</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Modernizarea inelului 4 și rezolvarea conflictelor cu drumurile radiale</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a:noFill/>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ro-RO" sz="1400" kern="100" dirty="0">
                          <a:solidFill>
                            <a:srgbClr val="3B2E61"/>
                          </a:solidFill>
                          <a:effectLst/>
                          <a:latin typeface="Noto Serif" panose="02020600060500020200" pitchFamily="18" charset="0"/>
                          <a:ea typeface="Calibri" panose="020F0502020204030204" pitchFamily="34" charset="0"/>
                          <a:cs typeface="Arial" panose="020B0604020202020204" pitchFamily="34" charset="0"/>
                        </a:rPr>
                        <a:t>80.000.000</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27305" marR="27305" marT="27305" marB="27305" anchor="ctr">
                    <a:lnL>
                      <a:noFill/>
                    </a:lnL>
                    <a:lnR w="12700" cap="flat" cmpd="sng" algn="ctr">
                      <a:solidFill>
                        <a:schemeClr val="tx1"/>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5739441"/>
                  </a:ext>
                </a:extLst>
              </a:tr>
            </a:tbl>
          </a:graphicData>
        </a:graphic>
      </p:graphicFrame>
      <p:pic>
        <p:nvPicPr>
          <p:cNvPr id="2" name="Picture 1" descr="A qr code on a white background&#10;&#10;Description automatically generated">
            <a:extLst>
              <a:ext uri="{FF2B5EF4-FFF2-40B4-BE49-F238E27FC236}">
                <a16:creationId xmlns:a16="http://schemas.microsoft.com/office/drawing/2014/main" id="{0EB84E42-8276-304F-BAAC-2EDFBF27F3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spTree>
    <p:extLst>
      <p:ext uri="{BB962C8B-B14F-4D97-AF65-F5344CB8AC3E}">
        <p14:creationId xmlns:p14="http://schemas.microsoft.com/office/powerpoint/2010/main" val="2258624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EEE0"/>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51EE0E-59CE-0CA1-E830-F5684A584CD6}"/>
              </a:ext>
            </a:extLst>
          </p:cNvPr>
          <p:cNvSpPr txBox="1">
            <a:spLocks/>
          </p:cNvSpPr>
          <p:nvPr/>
        </p:nvSpPr>
        <p:spPr>
          <a:xfrm>
            <a:off x="640080" y="280849"/>
            <a:ext cx="3455670" cy="646705"/>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700"/>
              </a:lnSpc>
            </a:pPr>
            <a:r>
              <a:rPr lang="ro-RO" sz="1100" b="1" dirty="0">
                <a:solidFill>
                  <a:srgbClr val="3B2D61"/>
                </a:solidFill>
                <a:latin typeface="+mn-lt"/>
                <a:ea typeface="Open Sans" panose="020B0606030504020204" pitchFamily="34" charset="0"/>
                <a:cs typeface="Open Sans" panose="020B0606030504020204" pitchFamily="34" charset="0"/>
              </a:rPr>
              <a:t>Timișoara</a:t>
            </a:r>
            <a:br>
              <a:rPr lang="ro-RO" sz="1100" b="1" dirty="0">
                <a:solidFill>
                  <a:srgbClr val="3B2D61"/>
                </a:solidFill>
                <a:latin typeface="+mn-lt"/>
                <a:ea typeface="Open Sans" panose="020B0606030504020204" pitchFamily="34" charset="0"/>
                <a:cs typeface="Open Sans" panose="020B0606030504020204" pitchFamily="34" charset="0"/>
              </a:rPr>
            </a:br>
            <a:r>
              <a:rPr lang="ro-RO" sz="1100" dirty="0">
                <a:solidFill>
                  <a:srgbClr val="98B1DA"/>
                </a:solidFill>
                <a:latin typeface="+mn-lt"/>
                <a:ea typeface="Open Sans" panose="020B0606030504020204" pitchFamily="34" charset="0"/>
                <a:cs typeface="Open Sans" panose="020B0606030504020204" pitchFamily="34" charset="0"/>
              </a:rPr>
              <a:t>Plan de Acțiuni pentru un Oraș Verde</a:t>
            </a:r>
            <a:endParaRPr lang="en-US" sz="1100" dirty="0">
              <a:solidFill>
                <a:srgbClr val="98B1DA"/>
              </a:solidFill>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0663F92D-820F-3BA2-8127-54D97F10B22A}"/>
              </a:ext>
            </a:extLst>
          </p:cNvPr>
          <p:cNvCxnSpPr>
            <a:cxnSpLocks/>
          </p:cNvCxnSpPr>
          <p:nvPr/>
        </p:nvCxnSpPr>
        <p:spPr>
          <a:xfrm>
            <a:off x="2828041" y="640171"/>
            <a:ext cx="8696378" cy="0"/>
          </a:xfrm>
          <a:prstGeom prst="line">
            <a:avLst/>
          </a:prstGeom>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1952A648-BF3A-198E-2174-F3F07FDEE921}"/>
              </a:ext>
            </a:extLst>
          </p:cNvPr>
          <p:cNvGrpSpPr/>
          <p:nvPr/>
        </p:nvGrpSpPr>
        <p:grpSpPr>
          <a:xfrm>
            <a:off x="9098756" y="325828"/>
            <a:ext cx="2425662" cy="208823"/>
            <a:chOff x="5862978" y="953261"/>
            <a:chExt cx="2915262" cy="250973"/>
          </a:xfrm>
        </p:grpSpPr>
        <p:pic>
          <p:nvPicPr>
            <p:cNvPr id="20" name="Graphic 19">
              <a:extLst>
                <a:ext uri="{FF2B5EF4-FFF2-40B4-BE49-F238E27FC236}">
                  <a16:creationId xmlns:a16="http://schemas.microsoft.com/office/drawing/2014/main" id="{F383B3B0-CD82-7467-255E-CF95FAAA7E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456681" y="953261"/>
              <a:ext cx="2321559" cy="234210"/>
            </a:xfrm>
            <a:prstGeom prst="rect">
              <a:avLst/>
            </a:prstGeom>
          </p:spPr>
        </p:pic>
        <p:pic>
          <p:nvPicPr>
            <p:cNvPr id="21" name="Picture 20">
              <a:extLst>
                <a:ext uri="{FF2B5EF4-FFF2-40B4-BE49-F238E27FC236}">
                  <a16:creationId xmlns:a16="http://schemas.microsoft.com/office/drawing/2014/main" id="{616BC4C0-5AC7-1DE9-2F14-F324872A91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6" t="2" r="-3213" b="-2"/>
            <a:stretch/>
          </p:blipFill>
          <p:spPr bwMode="auto">
            <a:xfrm>
              <a:off x="5862978" y="970024"/>
              <a:ext cx="497969" cy="234210"/>
            </a:xfrm>
            <a:prstGeom prst="rect">
              <a:avLst/>
            </a:prstGeom>
            <a:ln>
              <a:noFill/>
            </a:ln>
            <a:extLst>
              <a:ext uri="{53640926-AAD7-44D8-BBD7-CCE9431645EC}">
                <a14:shadowObscured xmlns:a14="http://schemas.microsoft.com/office/drawing/2010/main"/>
              </a:ext>
            </a:extLst>
          </p:spPr>
        </p:pic>
      </p:grpSp>
      <p:sp>
        <p:nvSpPr>
          <p:cNvPr id="3" name="TextBox 2">
            <a:extLst>
              <a:ext uri="{FF2B5EF4-FFF2-40B4-BE49-F238E27FC236}">
                <a16:creationId xmlns:a16="http://schemas.microsoft.com/office/drawing/2014/main" id="{1C92D1C1-CE69-E185-64E2-8D08443706CC}"/>
              </a:ext>
            </a:extLst>
          </p:cNvPr>
          <p:cNvSpPr txBox="1"/>
          <p:nvPr/>
        </p:nvSpPr>
        <p:spPr>
          <a:xfrm>
            <a:off x="686908" y="927554"/>
            <a:ext cx="6381404" cy="5632311"/>
          </a:xfrm>
          <a:prstGeom prst="rect">
            <a:avLst/>
          </a:prstGeom>
          <a:noFill/>
        </p:spPr>
        <p:txBody>
          <a:bodyPr wrap="square" rtlCol="0">
            <a:spAutoFit/>
          </a:bodyPr>
          <a:lstStyle>
            <a:defPPr>
              <a:defRPr lang="en-US"/>
            </a:defPPr>
            <a:lvl1pPr>
              <a:spcBef>
                <a:spcPts val="600"/>
              </a:spcBef>
              <a:spcAft>
                <a:spcPts val="1200"/>
              </a:spcAft>
              <a:defRPr b="1">
                <a:solidFill>
                  <a:srgbClr val="3B2D61"/>
                </a:solidFill>
                <a:latin typeface="Noto Serif" panose="02020600060500020200" pitchFamily="18" charset="0"/>
                <a:ea typeface="Noto Serif" panose="02020600060500020200" pitchFamily="18" charset="0"/>
                <a:cs typeface="Noto Serif" panose="02020600060500020200" pitchFamily="18" charset="0"/>
              </a:defRPr>
            </a:lvl1pPr>
          </a:lstStyle>
          <a:p>
            <a:r>
              <a:rPr lang="ro-RO" dirty="0"/>
              <a:t>Acțiunile dezvoltate pentru sectorul Energie vizează:</a:t>
            </a:r>
          </a:p>
          <a:p>
            <a:pPr marL="285750" indent="-285750">
              <a:buFont typeface="Arial" panose="020B0604020202020204" pitchFamily="34" charset="0"/>
              <a:buChar char="•"/>
            </a:pPr>
            <a:r>
              <a:rPr lang="ro-RO" b="0" dirty="0"/>
              <a:t>Creșterea producției locale de energie din surse regenerabile și utilizarea centralizată a surselor regenerabile de energie</a:t>
            </a:r>
          </a:p>
          <a:p>
            <a:pPr marL="285750" indent="-285750">
              <a:buFont typeface="Arial" panose="020B0604020202020204" pitchFamily="34" charset="0"/>
              <a:buChar char="•"/>
            </a:pPr>
            <a:r>
              <a:rPr lang="ro-RO" b="0" dirty="0"/>
              <a:t>Sprijinirea cetățenilor pentru tranziția energetică</a:t>
            </a:r>
          </a:p>
          <a:p>
            <a:pPr marL="285750" indent="-285750">
              <a:buFont typeface="Arial" panose="020B0604020202020204" pitchFamily="34" charset="0"/>
              <a:buChar char="•"/>
            </a:pPr>
            <a:r>
              <a:rPr lang="ro-RO" b="0" dirty="0"/>
              <a:t>Creșterea confortului utilizatorilor și performanței a sistemului de termoficare și a numărului de conexiuni</a:t>
            </a:r>
          </a:p>
          <a:p>
            <a:pPr marL="285750" indent="-285750">
              <a:buFont typeface="Arial" panose="020B0604020202020204" pitchFamily="34" charset="0"/>
              <a:buChar char="•"/>
            </a:pPr>
            <a:r>
              <a:rPr lang="ro-RO" b="0" dirty="0"/>
              <a:t>Creșterea performanței energetice și a calității a sistemului de iluminat public</a:t>
            </a:r>
          </a:p>
          <a:p>
            <a:pPr marL="285750" indent="-285750">
              <a:buFont typeface="Arial" panose="020B0604020202020204" pitchFamily="34" charset="0"/>
              <a:buChar char="•"/>
            </a:pPr>
            <a:r>
              <a:rPr lang="ro-RO" sz="1800" b="0" dirty="0">
                <a:solidFill>
                  <a:srgbClr val="3B2D61"/>
                </a:solidFill>
                <a:effectLst/>
                <a:latin typeface="Noto Serif" panose="02020600060500020200" pitchFamily="18" charset="0"/>
                <a:ea typeface="Noto Serif" panose="02020600060500020200" pitchFamily="18" charset="0"/>
                <a:cs typeface="Noto Serif" panose="02020600060500020200" pitchFamily="18" charset="0"/>
              </a:rPr>
              <a:t>Reducerea costurilor de energie, întreținere și operare și îmbunătățirea rezilienței rețelei și a infrastructurii</a:t>
            </a:r>
          </a:p>
          <a:p>
            <a:pPr marL="285750" indent="-285750">
              <a:buFont typeface="Arial" panose="020B0604020202020204" pitchFamily="34" charset="0"/>
              <a:buChar char="•"/>
            </a:pPr>
            <a:r>
              <a:rPr lang="ro-RO" b="0" dirty="0"/>
              <a:t>C</a:t>
            </a:r>
            <a:r>
              <a:rPr lang="ro-RO" sz="1800" b="0" dirty="0">
                <a:solidFill>
                  <a:srgbClr val="3B2D61"/>
                </a:solidFill>
                <a:effectLst/>
                <a:latin typeface="Noto Serif" panose="02020600060500020200" pitchFamily="18" charset="0"/>
                <a:ea typeface="Noto Serif" panose="02020600060500020200" pitchFamily="18" charset="0"/>
                <a:cs typeface="Noto Serif" panose="02020600060500020200" pitchFamily="18" charset="0"/>
              </a:rPr>
              <a:t>ontribuția la securitatea energetică, atât la nivel național cât și la nivel local</a:t>
            </a:r>
          </a:p>
        </p:txBody>
      </p:sp>
      <p:pic>
        <p:nvPicPr>
          <p:cNvPr id="2" name="Picture 1" descr="A qr code on a white background&#10;&#10;Description automatically generated">
            <a:extLst>
              <a:ext uri="{FF2B5EF4-FFF2-40B4-BE49-F238E27FC236}">
                <a16:creationId xmlns:a16="http://schemas.microsoft.com/office/drawing/2014/main" id="{E2DEDF93-1A12-039B-089C-15E5B78E77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3459" y="5147095"/>
            <a:ext cx="1566702" cy="1566702"/>
          </a:xfrm>
          <a:prstGeom prst="rect">
            <a:avLst/>
          </a:prstGeom>
        </p:spPr>
      </p:pic>
      <p:pic>
        <p:nvPicPr>
          <p:cNvPr id="5" name="Picture 4" descr="A group of people sitting on a bench in a park&#10;&#10;Description automatically generated">
            <a:extLst>
              <a:ext uri="{FF2B5EF4-FFF2-40B4-BE49-F238E27FC236}">
                <a16:creationId xmlns:a16="http://schemas.microsoft.com/office/drawing/2014/main" id="{D382C672-B59A-17E0-34DA-C7F33B608F11}"/>
              </a:ext>
            </a:extLst>
          </p:cNvPr>
          <p:cNvPicPr>
            <a:picLocks noChangeAspect="1"/>
          </p:cNvPicPr>
          <p:nvPr/>
        </p:nvPicPr>
        <p:blipFill>
          <a:blip r:embed="rId7" cstate="email">
            <a:extLst>
              <a:ext uri="{28A0092B-C50C-407E-A947-70E740481C1C}">
                <a14:useLocalDpi xmlns:a14="http://schemas.microsoft.com/office/drawing/2010/main"/>
              </a:ext>
            </a:extLst>
          </a:blip>
          <a:srcRect l="21329" r="5123"/>
          <a:stretch/>
        </p:blipFill>
        <p:spPr>
          <a:xfrm>
            <a:off x="7192352" y="1537580"/>
            <a:ext cx="4641484" cy="2842389"/>
          </a:xfrm>
          <a:prstGeom prst="rect">
            <a:avLst/>
          </a:prstGeom>
        </p:spPr>
      </p:pic>
    </p:spTree>
    <p:extLst>
      <p:ext uri="{BB962C8B-B14F-4D97-AF65-F5344CB8AC3E}">
        <p14:creationId xmlns:p14="http://schemas.microsoft.com/office/powerpoint/2010/main" val="34684467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5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5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5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5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5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5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english-4.3">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25400">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0fc0817-f54e-42da-9703-ddf5d981cc70" xsi:nil="true"/>
    <lcf76f155ced4ddcb4097134ff3c332f xmlns="3ab83bec-eb4e-4a65-9799-e2478c26fa2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24BACB80CA3A4CB88112BE68799FEE" ma:contentTypeVersion="17" ma:contentTypeDescription="Create a new document." ma:contentTypeScope="" ma:versionID="686ba52507d5b6897eac5deb9d91716b">
  <xsd:schema xmlns:xsd="http://www.w3.org/2001/XMLSchema" xmlns:xs="http://www.w3.org/2001/XMLSchema" xmlns:p="http://schemas.microsoft.com/office/2006/metadata/properties" xmlns:ns2="3ab83bec-eb4e-4a65-9799-e2478c26fa27" xmlns:ns3="a0fc0817-f54e-42da-9703-ddf5d981cc70" targetNamespace="http://schemas.microsoft.com/office/2006/metadata/properties" ma:root="true" ma:fieldsID="8bf19216c5a589662bba9bc9a61d4ffd" ns2:_="" ns3:_="">
    <xsd:import namespace="3ab83bec-eb4e-4a65-9799-e2478c26fa27"/>
    <xsd:import namespace="a0fc0817-f54e-42da-9703-ddf5d981cc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83bec-eb4e-4a65-9799-e2478c26fa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ff6c6f5-c04f-4e1b-84b0-f2897fc1223d"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fc0817-f54e-42da-9703-ddf5d981cc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c8549250-264f-4f37-b29d-039c36077c37}" ma:internalName="TaxCatchAll" ma:showField="CatchAllData" ma:web="a0fc0817-f54e-42da-9703-ddf5d981cc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48AEF9-1A3E-4552-8A76-F80B8D52337A}">
  <ds:schemaRefs>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http://purl.org/dc/elements/1.1/"/>
    <ds:schemaRef ds:uri="http://purl.org/dc/dcmitype/"/>
    <ds:schemaRef ds:uri="http://schemas.openxmlformats.org/package/2006/metadata/core-properties"/>
    <ds:schemaRef ds:uri="a0fc0817-f54e-42da-9703-ddf5d981cc70"/>
    <ds:schemaRef ds:uri="3ab83bec-eb4e-4a65-9799-e2478c26fa27"/>
  </ds:schemaRefs>
</ds:datastoreItem>
</file>

<file path=customXml/itemProps2.xml><?xml version="1.0" encoding="utf-8"?>
<ds:datastoreItem xmlns:ds="http://schemas.openxmlformats.org/officeDocument/2006/customXml" ds:itemID="{D4614D21-D4C0-4D1A-8F48-FF74D53CFB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b83bec-eb4e-4a65-9799-e2478c26fa27"/>
    <ds:schemaRef ds:uri="a0fc0817-f54e-42da-9703-ddf5d981cc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71A8D1-1467-4D00-B442-FBCAF06C57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1850</TotalTime>
  <Words>1667</Words>
  <Application>Microsoft Office PowerPoint</Application>
  <PresentationFormat>Widescreen</PresentationFormat>
  <Paragraphs>269</Paragraphs>
  <Slides>24</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Calibri Light</vt:lpstr>
      <vt:lpstr>Open Sans</vt:lpstr>
      <vt:lpstr>Open Sans Light</vt:lpstr>
      <vt:lpstr>Arial</vt:lpstr>
      <vt:lpstr>Bodoni MT</vt:lpstr>
      <vt:lpstr>Noto Serif</vt:lpstr>
      <vt:lpstr>Franklin Gothic Medium</vt:lpstr>
      <vt:lpstr>ＭＳ Ｐゴシック</vt:lpstr>
      <vt:lpstr>Franklin Gothic Book</vt:lpstr>
      <vt:lpstr>Calibri</vt:lpstr>
      <vt:lpstr>Office Theme</vt:lpstr>
      <vt:lpstr>template-english-4.3</vt:lpstr>
      <vt:lpstr>Timișoara Planul de Acțiuni pentru un Oraș Verde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PAȘII URMĂTORI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Timișoara Green City Action Plan</dc:title>
  <dc:creator>Radu Melinte</dc:creator>
  <cp:lastModifiedBy>Windows User</cp:lastModifiedBy>
  <cp:revision>6</cp:revision>
  <cp:lastPrinted>2023-03-22T06:52:39Z</cp:lastPrinted>
  <dcterms:created xsi:type="dcterms:W3CDTF">2022-06-09T12:48:31Z</dcterms:created>
  <dcterms:modified xsi:type="dcterms:W3CDTF">2024-10-02T16:05:30Z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0x0101001024BACB80CA3A4CB88112BE68799FEE</vt:lpwstr>
  </property>
  <property fmtid="{D5CDD505-2E9C-101B-9397-08002B2CF9AE}" pid="3" name="MediaServiceImageTags">
    <vt:lpwstr/>
  </property>
</Properties>
</file>